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97" r:id="rId1"/>
  </p:sldMasterIdLst>
  <p:notesMasterIdLst>
    <p:notesMasterId r:id="rId26"/>
  </p:notesMasterIdLst>
  <p:handoutMasterIdLst>
    <p:handoutMasterId r:id="rId27"/>
  </p:handoutMasterIdLst>
  <p:sldIdLst>
    <p:sldId id="2904" r:id="rId2"/>
    <p:sldId id="2906" r:id="rId3"/>
    <p:sldId id="2907" r:id="rId4"/>
    <p:sldId id="2912" r:id="rId5"/>
    <p:sldId id="2926" r:id="rId6"/>
    <p:sldId id="2921" r:id="rId7"/>
    <p:sldId id="2916" r:id="rId8"/>
    <p:sldId id="2908" r:id="rId9"/>
    <p:sldId id="2915" r:id="rId10"/>
    <p:sldId id="2928" r:id="rId11"/>
    <p:sldId id="2918" r:id="rId12"/>
    <p:sldId id="2925" r:id="rId13"/>
    <p:sldId id="2920" r:id="rId14"/>
    <p:sldId id="2909" r:id="rId15"/>
    <p:sldId id="2917" r:id="rId16"/>
    <p:sldId id="2914" r:id="rId17"/>
    <p:sldId id="2929" r:id="rId18"/>
    <p:sldId id="2924" r:id="rId19"/>
    <p:sldId id="2922" r:id="rId20"/>
    <p:sldId id="2910" r:id="rId21"/>
    <p:sldId id="2919" r:id="rId22"/>
    <p:sldId id="2923" r:id="rId23"/>
    <p:sldId id="2913" r:id="rId24"/>
    <p:sldId id="2905" r:id="rId25"/>
  </p:sldIdLst>
  <p:sldSz cx="12858750" cy="7232650"/>
  <p:notesSz cx="6858000" cy="9144000"/>
  <p:custDataLst>
    <p:tags r:id="rId28"/>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278">
          <p15:clr>
            <a:srgbClr val="A4A3A4"/>
          </p15:clr>
        </p15:guide>
        <p15:guide id="2" pos="405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E7F8D"/>
    <a:srgbClr val="FFEDEB"/>
    <a:srgbClr val="FFF4F3"/>
    <a:srgbClr val="FFF8F7"/>
    <a:srgbClr val="68C293"/>
    <a:srgbClr val="50B0AE"/>
    <a:srgbClr val="FED65E"/>
    <a:srgbClr val="E70F20"/>
    <a:srgbClr val="4EAB27"/>
    <a:srgbClr val="E61E1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216" autoAdjust="0"/>
    <p:restoredTop sz="95306" autoAdjust="0"/>
  </p:normalViewPr>
  <p:slideViewPr>
    <p:cSldViewPr>
      <p:cViewPr varScale="1">
        <p:scale>
          <a:sx n="102" d="100"/>
          <a:sy n="102" d="100"/>
        </p:scale>
        <p:origin x="366" y="102"/>
      </p:cViewPr>
      <p:guideLst>
        <p:guide orient="horz" pos="2278"/>
        <p:guide pos="4050"/>
      </p:guideLst>
    </p:cSldViewPr>
  </p:slideViewPr>
  <p:outlineViewPr>
    <p:cViewPr>
      <p:scale>
        <a:sx n="100" d="100"/>
        <a:sy n="100" d="100"/>
      </p:scale>
      <p:origin x="0" y="-20556"/>
    </p:cViewPr>
  </p:outlineViewPr>
  <p:notesTextViewPr>
    <p:cViewPr>
      <p:scale>
        <a:sx n="1" d="1"/>
        <a:sy n="1" d="1"/>
      </p:scale>
      <p:origin x="0" y="0"/>
    </p:cViewPr>
  </p:notesTextViewPr>
  <p:sorterViewPr>
    <p:cViewPr>
      <p:scale>
        <a:sx n="132" d="100"/>
        <a:sy n="132" d="100"/>
      </p:scale>
      <p:origin x="0" y="0"/>
    </p:cViewPr>
  </p:sorterViewPr>
  <p:notesViewPr>
    <p:cSldViewPr>
      <p:cViewPr varScale="1">
        <p:scale>
          <a:sx n="65" d="100"/>
          <a:sy n="65" d="100"/>
        </p:scale>
        <p:origin x="2796" y="5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10">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9803F01F-7725-4367-9770-6E1068BB33E9}" type="doc">
      <dgm:prSet loTypeId="urn:microsoft.com/office/officeart/2005/8/layout/chart3#1" loCatId="relationship" qsTypeId="urn:microsoft.com/office/officeart/2005/8/quickstyle/simple1#10" qsCatId="simple" csTypeId="urn:microsoft.com/office/officeart/2005/8/colors/accent1_2#10" csCatId="accent1" phldr="1"/>
      <dgm:spPr/>
    </dgm:pt>
    <dgm:pt modelId="{4FA5ADC6-1032-4162-AFD9-3BFB34694C7A}">
      <dgm:prSet phldrT="[Text]"/>
      <dgm:spPr>
        <a:solidFill>
          <a:srgbClr val="FE7F8D"/>
        </a:solidFill>
      </dgm:spPr>
      <dgm:t>
        <a:bodyPr/>
        <a:lstStyle/>
        <a:p>
          <a:pPr>
            <a:lnSpc>
              <a:spcPct val="120000"/>
            </a:lnSpc>
          </a:pPr>
          <a:r>
            <a:rPr lang="en-US" dirty="0">
              <a:latin typeface="Arial"/>
              <a:ea typeface="微软雅黑"/>
              <a:cs typeface="+mn-ea"/>
              <a:sym typeface="Arial"/>
            </a:rPr>
            <a:t> </a:t>
          </a:r>
        </a:p>
      </dgm:t>
    </dgm:pt>
    <dgm:pt modelId="{5AF8B53A-29F9-4F13-A3EB-92389A0D7268}" type="parTrans" cxnId="{693C8653-F914-454C-83DB-458DB07857ED}">
      <dgm:prSet/>
      <dgm:spPr/>
      <dgm:t>
        <a:bodyPr/>
        <a:lstStyle/>
        <a:p>
          <a:endParaRPr lang="en-US"/>
        </a:p>
      </dgm:t>
    </dgm:pt>
    <dgm:pt modelId="{27BA62E0-8863-42DB-8E4C-22D827C8257F}" type="sibTrans" cxnId="{693C8653-F914-454C-83DB-458DB07857ED}">
      <dgm:prSet/>
      <dgm:spPr/>
      <dgm:t>
        <a:bodyPr/>
        <a:lstStyle/>
        <a:p>
          <a:endParaRPr lang="en-US"/>
        </a:p>
      </dgm:t>
    </dgm:pt>
    <dgm:pt modelId="{B81B0B6C-DCC1-4EFD-87F9-4C12D85183A7}">
      <dgm:prSet phldrT="[Text]"/>
      <dgm:spPr>
        <a:solidFill>
          <a:srgbClr val="FE7F8D"/>
        </a:solidFill>
      </dgm:spPr>
      <dgm:t>
        <a:bodyPr/>
        <a:lstStyle/>
        <a:p>
          <a:pPr>
            <a:lnSpc>
              <a:spcPct val="120000"/>
            </a:lnSpc>
          </a:pPr>
          <a:r>
            <a:rPr lang="en-US" dirty="0">
              <a:latin typeface="Arial"/>
              <a:ea typeface="微软雅黑"/>
              <a:cs typeface="+mn-ea"/>
              <a:sym typeface="Arial"/>
            </a:rPr>
            <a:t> </a:t>
          </a:r>
        </a:p>
      </dgm:t>
    </dgm:pt>
    <dgm:pt modelId="{D8E2A068-0B80-4334-9BEB-FD0B780D866F}" type="parTrans" cxnId="{A64558CE-DA57-4603-8A1F-32F69BD78182}">
      <dgm:prSet/>
      <dgm:spPr/>
      <dgm:t>
        <a:bodyPr/>
        <a:lstStyle/>
        <a:p>
          <a:endParaRPr lang="en-US"/>
        </a:p>
      </dgm:t>
    </dgm:pt>
    <dgm:pt modelId="{D54233DA-7795-49E5-BB1B-A9D8776F1171}" type="sibTrans" cxnId="{A64558CE-DA57-4603-8A1F-32F69BD78182}">
      <dgm:prSet/>
      <dgm:spPr/>
      <dgm:t>
        <a:bodyPr/>
        <a:lstStyle/>
        <a:p>
          <a:endParaRPr lang="en-US"/>
        </a:p>
      </dgm:t>
    </dgm:pt>
    <dgm:pt modelId="{142B6651-DA8E-42BE-8C07-27CD2A3892A1}">
      <dgm:prSet phldrT="[Text]"/>
      <dgm:spPr>
        <a:solidFill>
          <a:srgbClr val="FE7F8D"/>
        </a:solidFill>
      </dgm:spPr>
      <dgm:t>
        <a:bodyPr/>
        <a:lstStyle/>
        <a:p>
          <a:pPr>
            <a:lnSpc>
              <a:spcPct val="120000"/>
            </a:lnSpc>
          </a:pPr>
          <a:r>
            <a:rPr lang="en-US" dirty="0">
              <a:latin typeface="Arial"/>
              <a:ea typeface="微软雅黑"/>
              <a:cs typeface="+mn-ea"/>
              <a:sym typeface="Arial"/>
            </a:rPr>
            <a:t> </a:t>
          </a:r>
        </a:p>
      </dgm:t>
    </dgm:pt>
    <dgm:pt modelId="{BF117638-9089-47F7-940C-B21A7007D667}" type="parTrans" cxnId="{AA4EC4F6-F064-4C4C-B052-5D6F0ABD689E}">
      <dgm:prSet/>
      <dgm:spPr/>
      <dgm:t>
        <a:bodyPr/>
        <a:lstStyle/>
        <a:p>
          <a:endParaRPr lang="en-US"/>
        </a:p>
      </dgm:t>
    </dgm:pt>
    <dgm:pt modelId="{8F38CA26-57FA-4DF7-9048-B96E9A36DB69}" type="sibTrans" cxnId="{AA4EC4F6-F064-4C4C-B052-5D6F0ABD689E}">
      <dgm:prSet/>
      <dgm:spPr/>
      <dgm:t>
        <a:bodyPr/>
        <a:lstStyle/>
        <a:p>
          <a:endParaRPr lang="en-US"/>
        </a:p>
      </dgm:t>
    </dgm:pt>
    <dgm:pt modelId="{28A875DF-E635-43B7-8D40-C02DBA758BE5}" type="pres">
      <dgm:prSet presAssocID="{9803F01F-7725-4367-9770-6E1068BB33E9}" presName="compositeShape" presStyleCnt="0">
        <dgm:presLayoutVars>
          <dgm:chMax val="7"/>
          <dgm:dir/>
          <dgm:resizeHandles val="exact"/>
        </dgm:presLayoutVars>
      </dgm:prSet>
      <dgm:spPr/>
    </dgm:pt>
    <dgm:pt modelId="{9CD265B0-7A00-4A83-8E11-ECFEB8BD0239}" type="pres">
      <dgm:prSet presAssocID="{9803F01F-7725-4367-9770-6E1068BB33E9}" presName="wedge1" presStyleLbl="node1" presStyleIdx="0" presStyleCnt="3"/>
      <dgm:spPr/>
      <dgm:t>
        <a:bodyPr/>
        <a:lstStyle/>
        <a:p>
          <a:endParaRPr lang="tr-TR"/>
        </a:p>
      </dgm:t>
    </dgm:pt>
    <dgm:pt modelId="{76322793-4F8F-4509-9AB2-F4801E090A37}" type="pres">
      <dgm:prSet presAssocID="{9803F01F-7725-4367-9770-6E1068BB33E9}" presName="wedge1Tx" presStyleLbl="node1" presStyleIdx="0" presStyleCnt="3">
        <dgm:presLayoutVars>
          <dgm:chMax val="0"/>
          <dgm:chPref val="0"/>
          <dgm:bulletEnabled val="1"/>
        </dgm:presLayoutVars>
      </dgm:prSet>
      <dgm:spPr/>
      <dgm:t>
        <a:bodyPr/>
        <a:lstStyle/>
        <a:p>
          <a:endParaRPr lang="tr-TR"/>
        </a:p>
      </dgm:t>
    </dgm:pt>
    <dgm:pt modelId="{FA2FB0AF-3B1B-46D9-A97F-89846A903B85}" type="pres">
      <dgm:prSet presAssocID="{9803F01F-7725-4367-9770-6E1068BB33E9}" presName="wedge2" presStyleLbl="node1" presStyleIdx="1" presStyleCnt="3"/>
      <dgm:spPr/>
      <dgm:t>
        <a:bodyPr/>
        <a:lstStyle/>
        <a:p>
          <a:endParaRPr lang="tr-TR"/>
        </a:p>
      </dgm:t>
    </dgm:pt>
    <dgm:pt modelId="{BA87E4E0-B924-4D71-8237-F6E4D4A7F0E4}" type="pres">
      <dgm:prSet presAssocID="{9803F01F-7725-4367-9770-6E1068BB33E9}" presName="wedge2Tx" presStyleLbl="node1" presStyleIdx="1" presStyleCnt="3">
        <dgm:presLayoutVars>
          <dgm:chMax val="0"/>
          <dgm:chPref val="0"/>
          <dgm:bulletEnabled val="1"/>
        </dgm:presLayoutVars>
      </dgm:prSet>
      <dgm:spPr/>
      <dgm:t>
        <a:bodyPr/>
        <a:lstStyle/>
        <a:p>
          <a:endParaRPr lang="tr-TR"/>
        </a:p>
      </dgm:t>
    </dgm:pt>
    <dgm:pt modelId="{7728F913-19CA-49BC-A21B-FE7F6F690699}" type="pres">
      <dgm:prSet presAssocID="{9803F01F-7725-4367-9770-6E1068BB33E9}" presName="wedge3" presStyleLbl="node1" presStyleIdx="2" presStyleCnt="3"/>
      <dgm:spPr/>
      <dgm:t>
        <a:bodyPr/>
        <a:lstStyle/>
        <a:p>
          <a:endParaRPr lang="tr-TR"/>
        </a:p>
      </dgm:t>
    </dgm:pt>
    <dgm:pt modelId="{4BF77C89-3E87-4AB7-9F9B-62E64AB472BA}" type="pres">
      <dgm:prSet presAssocID="{9803F01F-7725-4367-9770-6E1068BB33E9}" presName="wedge3Tx" presStyleLbl="node1" presStyleIdx="2" presStyleCnt="3">
        <dgm:presLayoutVars>
          <dgm:chMax val="0"/>
          <dgm:chPref val="0"/>
          <dgm:bulletEnabled val="1"/>
        </dgm:presLayoutVars>
      </dgm:prSet>
      <dgm:spPr/>
      <dgm:t>
        <a:bodyPr/>
        <a:lstStyle/>
        <a:p>
          <a:endParaRPr lang="tr-TR"/>
        </a:p>
      </dgm:t>
    </dgm:pt>
  </dgm:ptLst>
  <dgm:cxnLst>
    <dgm:cxn modelId="{2C4E31C9-9041-4B1B-AF7D-1989B2CAB18F}" type="presOf" srcId="{142B6651-DA8E-42BE-8C07-27CD2A3892A1}" destId="{7728F913-19CA-49BC-A21B-FE7F6F690699}" srcOrd="0" destOrd="0" presId="urn:microsoft.com/office/officeart/2005/8/layout/chart3#1"/>
    <dgm:cxn modelId="{AA4EC4F6-F064-4C4C-B052-5D6F0ABD689E}" srcId="{9803F01F-7725-4367-9770-6E1068BB33E9}" destId="{142B6651-DA8E-42BE-8C07-27CD2A3892A1}" srcOrd="2" destOrd="0" parTransId="{BF117638-9089-47F7-940C-B21A7007D667}" sibTransId="{8F38CA26-57FA-4DF7-9048-B96E9A36DB69}"/>
    <dgm:cxn modelId="{FD6EB236-F65F-460B-9303-5DF6A66F3C1F}" type="presOf" srcId="{142B6651-DA8E-42BE-8C07-27CD2A3892A1}" destId="{4BF77C89-3E87-4AB7-9F9B-62E64AB472BA}" srcOrd="1" destOrd="0" presId="urn:microsoft.com/office/officeart/2005/8/layout/chart3#1"/>
    <dgm:cxn modelId="{376BCAD4-80D1-463F-A6B3-092EAA4EF73F}" type="presOf" srcId="{9803F01F-7725-4367-9770-6E1068BB33E9}" destId="{28A875DF-E635-43B7-8D40-C02DBA758BE5}" srcOrd="0" destOrd="0" presId="urn:microsoft.com/office/officeart/2005/8/layout/chart3#1"/>
    <dgm:cxn modelId="{1C34A51D-CA24-4524-BFA2-F42802E182AE}" type="presOf" srcId="{4FA5ADC6-1032-4162-AFD9-3BFB34694C7A}" destId="{76322793-4F8F-4509-9AB2-F4801E090A37}" srcOrd="1" destOrd="0" presId="urn:microsoft.com/office/officeart/2005/8/layout/chart3#1"/>
    <dgm:cxn modelId="{10BEAD34-F399-47D2-A3FD-DDF663F3815E}" type="presOf" srcId="{4FA5ADC6-1032-4162-AFD9-3BFB34694C7A}" destId="{9CD265B0-7A00-4A83-8E11-ECFEB8BD0239}" srcOrd="0" destOrd="0" presId="urn:microsoft.com/office/officeart/2005/8/layout/chart3#1"/>
    <dgm:cxn modelId="{AF890F13-96FB-4419-BD42-B4361CBFF0DE}" type="presOf" srcId="{B81B0B6C-DCC1-4EFD-87F9-4C12D85183A7}" destId="{FA2FB0AF-3B1B-46D9-A97F-89846A903B85}" srcOrd="0" destOrd="0" presId="urn:microsoft.com/office/officeart/2005/8/layout/chart3#1"/>
    <dgm:cxn modelId="{A64558CE-DA57-4603-8A1F-32F69BD78182}" srcId="{9803F01F-7725-4367-9770-6E1068BB33E9}" destId="{B81B0B6C-DCC1-4EFD-87F9-4C12D85183A7}" srcOrd="1" destOrd="0" parTransId="{D8E2A068-0B80-4334-9BEB-FD0B780D866F}" sibTransId="{D54233DA-7795-49E5-BB1B-A9D8776F1171}"/>
    <dgm:cxn modelId="{693C8653-F914-454C-83DB-458DB07857ED}" srcId="{9803F01F-7725-4367-9770-6E1068BB33E9}" destId="{4FA5ADC6-1032-4162-AFD9-3BFB34694C7A}" srcOrd="0" destOrd="0" parTransId="{5AF8B53A-29F9-4F13-A3EB-92389A0D7268}" sibTransId="{27BA62E0-8863-42DB-8E4C-22D827C8257F}"/>
    <dgm:cxn modelId="{8F47BD6C-CE8F-4585-BD19-EB1A514B1789}" type="presOf" srcId="{B81B0B6C-DCC1-4EFD-87F9-4C12D85183A7}" destId="{BA87E4E0-B924-4D71-8237-F6E4D4A7F0E4}" srcOrd="1" destOrd="0" presId="urn:microsoft.com/office/officeart/2005/8/layout/chart3#1"/>
    <dgm:cxn modelId="{018A7B8E-1A66-4A70-A7B3-7E90B59EE697}" type="presParOf" srcId="{28A875DF-E635-43B7-8D40-C02DBA758BE5}" destId="{9CD265B0-7A00-4A83-8E11-ECFEB8BD0239}" srcOrd="0" destOrd="0" presId="urn:microsoft.com/office/officeart/2005/8/layout/chart3#1"/>
    <dgm:cxn modelId="{2445EB9E-D436-41F3-B367-DBDB372645C5}" type="presParOf" srcId="{28A875DF-E635-43B7-8D40-C02DBA758BE5}" destId="{76322793-4F8F-4509-9AB2-F4801E090A37}" srcOrd="1" destOrd="0" presId="urn:microsoft.com/office/officeart/2005/8/layout/chart3#1"/>
    <dgm:cxn modelId="{BF60E901-8A8D-4243-8E82-66B1B4577479}" type="presParOf" srcId="{28A875DF-E635-43B7-8D40-C02DBA758BE5}" destId="{FA2FB0AF-3B1B-46D9-A97F-89846A903B85}" srcOrd="2" destOrd="0" presId="urn:microsoft.com/office/officeart/2005/8/layout/chart3#1"/>
    <dgm:cxn modelId="{DEB321BF-A0DD-44C7-9D78-403B30888E1F}" type="presParOf" srcId="{28A875DF-E635-43B7-8D40-C02DBA758BE5}" destId="{BA87E4E0-B924-4D71-8237-F6E4D4A7F0E4}" srcOrd="3" destOrd="0" presId="urn:microsoft.com/office/officeart/2005/8/layout/chart3#1"/>
    <dgm:cxn modelId="{DA86B166-1C5F-45EA-AF2B-4D42C7B69FEB}" type="presParOf" srcId="{28A875DF-E635-43B7-8D40-C02DBA758BE5}" destId="{7728F913-19CA-49BC-A21B-FE7F6F690699}" srcOrd="4" destOrd="0" presId="urn:microsoft.com/office/officeart/2005/8/layout/chart3#1"/>
    <dgm:cxn modelId="{B9888700-2814-494C-86D8-FAC5B77E8436}" type="presParOf" srcId="{28A875DF-E635-43B7-8D40-C02DBA758BE5}" destId="{4BF77C89-3E87-4AB7-9F9B-62E64AB472BA}" srcOrd="5" destOrd="0" presId="urn:microsoft.com/office/officeart/2005/8/layout/chart3#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D265B0-7A00-4A83-8E11-ECFEB8BD0239}">
      <dsp:nvSpPr>
        <dsp:cNvPr id="0" name=""/>
        <dsp:cNvSpPr/>
      </dsp:nvSpPr>
      <dsp:spPr>
        <a:xfrm>
          <a:off x="1569975" y="291513"/>
          <a:ext cx="3627719" cy="3627719"/>
        </a:xfrm>
        <a:prstGeom prst="pie">
          <a:avLst>
            <a:gd name="adj1" fmla="val 16200000"/>
            <a:gd name="adj2" fmla="val 1800000"/>
          </a:avLst>
        </a:prstGeom>
        <a:solidFill>
          <a:srgbClr val="FE7F8D"/>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7470" tIns="77470" rIns="77470" bIns="77470" numCol="1" spcCol="1270" anchor="ctr" anchorCtr="0">
          <a:noAutofit/>
        </a:bodyPr>
        <a:lstStyle/>
        <a:p>
          <a:pPr lvl="0" algn="ctr" defTabSz="2711450">
            <a:lnSpc>
              <a:spcPct val="120000"/>
            </a:lnSpc>
            <a:spcBef>
              <a:spcPct val="0"/>
            </a:spcBef>
            <a:spcAft>
              <a:spcPct val="35000"/>
            </a:spcAft>
          </a:pPr>
          <a:r>
            <a:rPr lang="en-US" sz="6100" kern="1200" dirty="0">
              <a:latin typeface="Arial"/>
              <a:ea typeface="微软雅黑"/>
              <a:cs typeface="+mn-ea"/>
              <a:sym typeface="Arial"/>
            </a:rPr>
            <a:t> </a:t>
          </a:r>
        </a:p>
      </dsp:txBody>
      <dsp:txXfrm>
        <a:off x="3542331" y="960913"/>
        <a:ext cx="1230833" cy="1209239"/>
      </dsp:txXfrm>
    </dsp:sp>
    <dsp:sp modelId="{FA2FB0AF-3B1B-46D9-A97F-89846A903B85}">
      <dsp:nvSpPr>
        <dsp:cNvPr id="0" name=""/>
        <dsp:cNvSpPr/>
      </dsp:nvSpPr>
      <dsp:spPr>
        <a:xfrm>
          <a:off x="1382974" y="399481"/>
          <a:ext cx="3627719" cy="3627719"/>
        </a:xfrm>
        <a:prstGeom prst="pie">
          <a:avLst>
            <a:gd name="adj1" fmla="val 1800000"/>
            <a:gd name="adj2" fmla="val 9000000"/>
          </a:avLst>
        </a:prstGeom>
        <a:solidFill>
          <a:srgbClr val="FE7F8D"/>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7470" tIns="77470" rIns="77470" bIns="77470" numCol="1" spcCol="1270" anchor="ctr" anchorCtr="0">
          <a:noAutofit/>
        </a:bodyPr>
        <a:lstStyle/>
        <a:p>
          <a:pPr lvl="0" algn="ctr" defTabSz="2711450">
            <a:lnSpc>
              <a:spcPct val="120000"/>
            </a:lnSpc>
            <a:spcBef>
              <a:spcPct val="0"/>
            </a:spcBef>
            <a:spcAft>
              <a:spcPct val="35000"/>
            </a:spcAft>
          </a:pPr>
          <a:r>
            <a:rPr lang="en-US" sz="6100" kern="1200" dirty="0">
              <a:latin typeface="Arial"/>
              <a:ea typeface="微软雅黑"/>
              <a:cs typeface="+mn-ea"/>
              <a:sym typeface="Arial"/>
            </a:rPr>
            <a:t> </a:t>
          </a:r>
        </a:p>
      </dsp:txBody>
      <dsp:txXfrm>
        <a:off x="2376279" y="2688399"/>
        <a:ext cx="1641111" cy="1122865"/>
      </dsp:txXfrm>
    </dsp:sp>
    <dsp:sp modelId="{7728F913-19CA-49BC-A21B-FE7F6F690699}">
      <dsp:nvSpPr>
        <dsp:cNvPr id="0" name=""/>
        <dsp:cNvSpPr/>
      </dsp:nvSpPr>
      <dsp:spPr>
        <a:xfrm>
          <a:off x="1382974" y="399481"/>
          <a:ext cx="3627719" cy="3627719"/>
        </a:xfrm>
        <a:prstGeom prst="pie">
          <a:avLst>
            <a:gd name="adj1" fmla="val 9000000"/>
            <a:gd name="adj2" fmla="val 16200000"/>
          </a:avLst>
        </a:prstGeom>
        <a:solidFill>
          <a:srgbClr val="FE7F8D"/>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7470" tIns="77470" rIns="77470" bIns="77470" numCol="1" spcCol="1270" anchor="ctr" anchorCtr="0">
          <a:noAutofit/>
        </a:bodyPr>
        <a:lstStyle/>
        <a:p>
          <a:pPr lvl="0" algn="ctr" defTabSz="2711450">
            <a:lnSpc>
              <a:spcPct val="120000"/>
            </a:lnSpc>
            <a:spcBef>
              <a:spcPct val="0"/>
            </a:spcBef>
            <a:spcAft>
              <a:spcPct val="35000"/>
            </a:spcAft>
          </a:pPr>
          <a:r>
            <a:rPr lang="en-US" sz="6100" kern="1200" dirty="0">
              <a:latin typeface="Arial"/>
              <a:ea typeface="微软雅黑"/>
              <a:cs typeface="+mn-ea"/>
              <a:sym typeface="Arial"/>
            </a:rPr>
            <a:t> </a:t>
          </a:r>
        </a:p>
      </dsp:txBody>
      <dsp:txXfrm>
        <a:off x="1771659" y="1112068"/>
        <a:ext cx="1230833" cy="1209239"/>
      </dsp:txXfrm>
    </dsp:sp>
  </dsp:spTree>
</dsp:drawing>
</file>

<file path=ppt/diagrams/layout1.xml><?xml version="1.0" encoding="utf-8"?>
<dgm:layoutDef xmlns:dgm="http://schemas.openxmlformats.org/drawingml/2006/diagram" xmlns:a="http://schemas.openxmlformats.org/drawingml/2006/main" uniqueId="urn:microsoft.com/office/officeart/2005/8/layout/chart3#1">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ar" val="1"/>
      <dgm:param type="vertAlign" val="mid"/>
      <dgm:param type="horzAlign" val="ctr"/>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10">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9630DBF-D010-4114-9DE3-41E342A27C18}" type="datetimeFigureOut">
              <a:rPr lang="zh-CN" altLang="en-US" smtClean="0"/>
              <a:t>2020/4/21</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4D1D107-4CC9-43CA-8CA8-36E1DF70D5F2}" type="slidenum">
              <a:rPr lang="zh-CN" altLang="en-US" smtClean="0"/>
              <a:t>‹#›</a:t>
            </a:fld>
            <a:endParaRPr lang="zh-CN" altLang="en-US"/>
          </a:p>
        </p:txBody>
      </p:sp>
    </p:spTree>
    <p:extLst>
      <p:ext uri="{BB962C8B-B14F-4D97-AF65-F5344CB8AC3E}">
        <p14:creationId xmlns:p14="http://schemas.microsoft.com/office/powerpoint/2010/main" val="19866600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2020/4/21</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A70F956-FC7D-4434-9D9E-CC985997F4EF}" type="slidenum">
              <a:rPr lang="zh-CN" altLang="en-US" smtClean="0"/>
              <a:t>1</a:t>
            </a:fld>
            <a:endParaRPr lang="zh-CN" altLang="en-US"/>
          </a:p>
        </p:txBody>
      </p:sp>
    </p:spTree>
    <p:extLst>
      <p:ext uri="{BB962C8B-B14F-4D97-AF65-F5344CB8AC3E}">
        <p14:creationId xmlns:p14="http://schemas.microsoft.com/office/powerpoint/2010/main" val="398193786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10</a:t>
            </a:fld>
            <a:endParaRPr lang="zh-CN" altLang="en-US"/>
          </a:p>
        </p:txBody>
      </p:sp>
    </p:spTree>
    <p:extLst>
      <p:ext uri="{BB962C8B-B14F-4D97-AF65-F5344CB8AC3E}">
        <p14:creationId xmlns:p14="http://schemas.microsoft.com/office/powerpoint/2010/main" val="39566759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11</a:t>
            </a:fld>
            <a:endParaRPr lang="zh-CN" altLang="en-US"/>
          </a:p>
        </p:txBody>
      </p:sp>
    </p:spTree>
    <p:extLst>
      <p:ext uri="{BB962C8B-B14F-4D97-AF65-F5344CB8AC3E}">
        <p14:creationId xmlns:p14="http://schemas.microsoft.com/office/powerpoint/2010/main" val="11103716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D463208-4CD9-4AB3-9D62-4E4015EEC364}" type="slidenum">
              <a:rPr lang="zh-CN" altLang="en-US" smtClean="0"/>
              <a:t>12</a:t>
            </a:fld>
            <a:endParaRPr lang="zh-CN" altLang="en-US"/>
          </a:p>
        </p:txBody>
      </p:sp>
    </p:spTree>
    <p:extLst>
      <p:ext uri="{BB962C8B-B14F-4D97-AF65-F5344CB8AC3E}">
        <p14:creationId xmlns:p14="http://schemas.microsoft.com/office/powerpoint/2010/main" val="29000241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9F9E76-A19C-458F-A386-AF5DE21EA6F5}" type="slidenum">
              <a:rPr lang="zh-CN" altLang="en-US" smtClean="0"/>
              <a:t>13</a:t>
            </a:fld>
            <a:endParaRPr lang="zh-CN" altLang="en-US"/>
          </a:p>
        </p:txBody>
      </p:sp>
    </p:spTree>
    <p:extLst>
      <p:ext uri="{BB962C8B-B14F-4D97-AF65-F5344CB8AC3E}">
        <p14:creationId xmlns:p14="http://schemas.microsoft.com/office/powerpoint/2010/main" val="75120364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A70F956-FC7D-4434-9D9E-CC985997F4EF}" type="slidenum">
              <a:rPr lang="zh-CN" altLang="en-US" smtClean="0"/>
              <a:t>14</a:t>
            </a:fld>
            <a:endParaRPr lang="zh-CN" altLang="en-US"/>
          </a:p>
        </p:txBody>
      </p:sp>
    </p:spTree>
    <p:extLst>
      <p:ext uri="{BB962C8B-B14F-4D97-AF65-F5344CB8AC3E}">
        <p14:creationId xmlns:p14="http://schemas.microsoft.com/office/powerpoint/2010/main" val="398193786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15</a:t>
            </a:fld>
            <a:endParaRPr lang="zh-CN" altLang="en-US"/>
          </a:p>
        </p:txBody>
      </p:sp>
    </p:spTree>
    <p:extLst>
      <p:ext uri="{BB962C8B-B14F-4D97-AF65-F5344CB8AC3E}">
        <p14:creationId xmlns:p14="http://schemas.microsoft.com/office/powerpoint/2010/main" val="281487827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16</a:t>
            </a:fld>
            <a:endParaRPr lang="zh-CN" altLang="en-US"/>
          </a:p>
        </p:txBody>
      </p:sp>
    </p:spTree>
    <p:extLst>
      <p:ext uri="{BB962C8B-B14F-4D97-AF65-F5344CB8AC3E}">
        <p14:creationId xmlns:p14="http://schemas.microsoft.com/office/powerpoint/2010/main" val="300559617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13533597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D463208-4CD9-4AB3-9D62-4E4015EEC364}" type="slidenum">
              <a:rPr lang="zh-CN" altLang="en-US" smtClean="0"/>
              <a:t>18</a:t>
            </a:fld>
            <a:endParaRPr lang="zh-CN" altLang="en-US"/>
          </a:p>
        </p:txBody>
      </p:sp>
    </p:spTree>
    <p:extLst>
      <p:ext uri="{BB962C8B-B14F-4D97-AF65-F5344CB8AC3E}">
        <p14:creationId xmlns:p14="http://schemas.microsoft.com/office/powerpoint/2010/main" val="371622571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19</a:t>
            </a:fld>
            <a:endParaRPr lang="zh-CN" altLang="en-US"/>
          </a:p>
        </p:txBody>
      </p:sp>
    </p:spTree>
    <p:extLst>
      <p:ext uri="{BB962C8B-B14F-4D97-AF65-F5344CB8AC3E}">
        <p14:creationId xmlns:p14="http://schemas.microsoft.com/office/powerpoint/2010/main" val="31593263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A70F956-FC7D-4434-9D9E-CC985997F4EF}" type="slidenum">
              <a:rPr lang="zh-CN" altLang="en-US" smtClean="0"/>
              <a:t>2</a:t>
            </a:fld>
            <a:endParaRPr lang="zh-CN" altLang="en-US"/>
          </a:p>
        </p:txBody>
      </p:sp>
    </p:spTree>
    <p:extLst>
      <p:ext uri="{BB962C8B-B14F-4D97-AF65-F5344CB8AC3E}">
        <p14:creationId xmlns:p14="http://schemas.microsoft.com/office/powerpoint/2010/main" val="398193786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A70F956-FC7D-4434-9D9E-CC985997F4EF}" type="slidenum">
              <a:rPr lang="zh-CN" altLang="en-US" smtClean="0"/>
              <a:t>20</a:t>
            </a:fld>
            <a:endParaRPr lang="zh-CN" altLang="en-US"/>
          </a:p>
        </p:txBody>
      </p:sp>
    </p:spTree>
    <p:extLst>
      <p:ext uri="{BB962C8B-B14F-4D97-AF65-F5344CB8AC3E}">
        <p14:creationId xmlns:p14="http://schemas.microsoft.com/office/powerpoint/2010/main" val="398193786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21</a:t>
            </a:fld>
            <a:endParaRPr lang="zh-CN" altLang="en-US"/>
          </a:p>
        </p:txBody>
      </p:sp>
    </p:spTree>
    <p:extLst>
      <p:ext uri="{BB962C8B-B14F-4D97-AF65-F5344CB8AC3E}">
        <p14:creationId xmlns:p14="http://schemas.microsoft.com/office/powerpoint/2010/main" val="310665615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t>22</a:t>
            </a:fld>
            <a:endParaRPr lang="zh-CN" altLang="en-US"/>
          </a:p>
        </p:txBody>
      </p:sp>
    </p:spTree>
    <p:extLst>
      <p:ext uri="{BB962C8B-B14F-4D97-AF65-F5344CB8AC3E}">
        <p14:creationId xmlns:p14="http://schemas.microsoft.com/office/powerpoint/2010/main" val="114888038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23</a:t>
            </a:fld>
            <a:endParaRPr lang="zh-CN" altLang="en-US"/>
          </a:p>
        </p:txBody>
      </p:sp>
    </p:spTree>
    <p:extLst>
      <p:ext uri="{BB962C8B-B14F-4D97-AF65-F5344CB8AC3E}">
        <p14:creationId xmlns:p14="http://schemas.microsoft.com/office/powerpoint/2010/main" val="147171458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A70F956-FC7D-4434-9D9E-CC985997F4EF}" type="slidenum">
              <a:rPr lang="zh-CN" altLang="en-US" smtClean="0"/>
              <a:t>24</a:t>
            </a:fld>
            <a:endParaRPr lang="zh-CN" altLang="en-US"/>
          </a:p>
        </p:txBody>
      </p:sp>
    </p:spTree>
    <p:extLst>
      <p:ext uri="{BB962C8B-B14F-4D97-AF65-F5344CB8AC3E}">
        <p14:creationId xmlns:p14="http://schemas.microsoft.com/office/powerpoint/2010/main" val="39819378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A70F956-FC7D-4434-9D9E-CC985997F4EF}" type="slidenum">
              <a:rPr lang="zh-CN" altLang="en-US" smtClean="0"/>
              <a:t>3</a:t>
            </a:fld>
            <a:endParaRPr lang="zh-CN" altLang="en-US"/>
          </a:p>
        </p:txBody>
      </p:sp>
    </p:spTree>
    <p:extLst>
      <p:ext uri="{BB962C8B-B14F-4D97-AF65-F5344CB8AC3E}">
        <p14:creationId xmlns:p14="http://schemas.microsoft.com/office/powerpoint/2010/main" val="39819378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4</a:t>
            </a:fld>
            <a:endParaRPr lang="zh-CN" altLang="en-US"/>
          </a:p>
        </p:txBody>
      </p:sp>
    </p:spTree>
    <p:extLst>
      <p:ext uri="{BB962C8B-B14F-4D97-AF65-F5344CB8AC3E}">
        <p14:creationId xmlns:p14="http://schemas.microsoft.com/office/powerpoint/2010/main" val="23332953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D463208-4CD9-4AB3-9D62-4E4015EEC364}" type="slidenum">
              <a:rPr lang="zh-CN" altLang="en-US" smtClean="0"/>
              <a:t>5</a:t>
            </a:fld>
            <a:endParaRPr lang="zh-CN" altLang="en-US"/>
          </a:p>
        </p:txBody>
      </p:sp>
    </p:spTree>
    <p:extLst>
      <p:ext uri="{BB962C8B-B14F-4D97-AF65-F5344CB8AC3E}">
        <p14:creationId xmlns:p14="http://schemas.microsoft.com/office/powerpoint/2010/main" val="4672523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6</a:t>
            </a:fld>
            <a:endParaRPr lang="zh-CN" altLang="en-US"/>
          </a:p>
        </p:txBody>
      </p:sp>
    </p:spTree>
    <p:extLst>
      <p:ext uri="{BB962C8B-B14F-4D97-AF65-F5344CB8AC3E}">
        <p14:creationId xmlns:p14="http://schemas.microsoft.com/office/powerpoint/2010/main" val="28731959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7</a:t>
            </a:fld>
            <a:endParaRPr lang="zh-CN" altLang="en-US"/>
          </a:p>
        </p:txBody>
      </p:sp>
    </p:spTree>
    <p:extLst>
      <p:ext uri="{BB962C8B-B14F-4D97-AF65-F5344CB8AC3E}">
        <p14:creationId xmlns:p14="http://schemas.microsoft.com/office/powerpoint/2010/main" val="19959145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A70F956-FC7D-4434-9D9E-CC985997F4EF}" type="slidenum">
              <a:rPr lang="zh-CN" altLang="en-US" smtClean="0"/>
              <a:t>8</a:t>
            </a:fld>
            <a:endParaRPr lang="zh-CN" altLang="en-US"/>
          </a:p>
        </p:txBody>
      </p:sp>
    </p:spTree>
    <p:extLst>
      <p:ext uri="{BB962C8B-B14F-4D97-AF65-F5344CB8AC3E}">
        <p14:creationId xmlns:p14="http://schemas.microsoft.com/office/powerpoint/2010/main" val="39819378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solidFill>
                  <a:prstClr val="black"/>
                </a:solidFill>
              </a:rPr>
              <a:pPr/>
              <a:t>9</a:t>
            </a:fld>
            <a:endParaRPr lang="zh-CN" altLang="en-US">
              <a:solidFill>
                <a:prstClr val="black"/>
              </a:solidFill>
            </a:endParaRPr>
          </a:p>
        </p:txBody>
      </p:sp>
    </p:spTree>
    <p:extLst>
      <p:ext uri="{BB962C8B-B14F-4D97-AF65-F5344CB8AC3E}">
        <p14:creationId xmlns:p14="http://schemas.microsoft.com/office/powerpoint/2010/main" val="21957064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Slide 1">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2BF82D2-7A68-459D-A996-9BDDA2518FA4}" type="datetimeFigureOut">
              <a:rPr lang="zh-CN" altLang="en-US" smtClean="0"/>
              <a:t>2020/4/21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E01EE5D-26FB-46D5-A381-ECFB35BF1D34}" type="slidenum">
              <a:rPr lang="zh-CN" altLang="en-US" smtClean="0"/>
              <a:t>‹#›</a:t>
            </a:fld>
            <a:endParaRPr lang="zh-CN" altLang="en-US"/>
          </a:p>
        </p:txBody>
      </p:sp>
    </p:spTree>
    <p:extLst>
      <p:ext uri="{BB962C8B-B14F-4D97-AF65-F5344CB8AC3E}">
        <p14:creationId xmlns:p14="http://schemas.microsoft.com/office/powerpoint/2010/main" val="1933288649"/>
      </p:ext>
    </p:extLst>
  </p:cSld>
  <p:clrMapOvr>
    <a:masterClrMapping/>
  </p:clrMapOvr>
  <mc:AlternateContent xmlns:mc="http://schemas.openxmlformats.org/markup-compatibility/2006" xmlns:p14="http://schemas.microsoft.com/office/powerpoint/2010/main">
    <mc:Choice Requires="p14">
      <p:transition spd="slow" p14:dur="1600" advClick="0" advTm="3000">
        <p14:gallery dir="l"/>
      </p:transition>
    </mc:Choice>
    <mc:Fallback xmlns="">
      <p:transition spd="slow" advClick="0" advTm="300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Slide 10">
    <p:spTree>
      <p:nvGrpSpPr>
        <p:cNvPr id="1" name=""/>
        <p:cNvGrpSpPr/>
        <p:nvPr/>
      </p:nvGrpSpPr>
      <p:grpSpPr>
        <a:xfrm>
          <a:off x="0" y="0"/>
          <a:ext cx="0" cy="0"/>
          <a:chOff x="0" y="0"/>
          <a:chExt cx="0" cy="0"/>
        </a:xfrm>
      </p:grpSpPr>
    </p:spTree>
    <p:extLst>
      <p:ext uri="{BB962C8B-B14F-4D97-AF65-F5344CB8AC3E}">
        <p14:creationId xmlns:p14="http://schemas.microsoft.com/office/powerpoint/2010/main" val="2467404718"/>
      </p:ext>
    </p:extLst>
  </p:cSld>
  <p:clrMapOvr>
    <a:masterClrMapping/>
  </p:clrMapOvr>
  <mc:AlternateContent xmlns:mc="http://schemas.openxmlformats.org/markup-compatibility/2006" xmlns:p14="http://schemas.microsoft.com/office/powerpoint/2010/main">
    <mc:Choice Requires="p14">
      <p:transition spd="slow" p14:dur="1600" advClick="0" advTm="3000">
        <p14:gallery dir="l"/>
      </p:transition>
    </mc:Choice>
    <mc:Fallback xmlns="">
      <p:transition spd="slow" advClick="0" advTm="3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lide 2">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32BF82D2-7A68-459D-A996-9BDDA2518FA4}" type="datetimeFigureOut">
              <a:rPr lang="zh-CN" altLang="en-US" smtClean="0"/>
              <a:t>2020/4/21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E01EE5D-26FB-46D5-A381-ECFB35BF1D34}" type="slidenum">
              <a:rPr lang="zh-CN" altLang="en-US" smtClean="0"/>
              <a:t>‹#›</a:t>
            </a:fld>
            <a:endParaRPr lang="zh-CN" altLang="en-US"/>
          </a:p>
        </p:txBody>
      </p:sp>
    </p:spTree>
    <p:extLst>
      <p:ext uri="{BB962C8B-B14F-4D97-AF65-F5344CB8AC3E}">
        <p14:creationId xmlns:p14="http://schemas.microsoft.com/office/powerpoint/2010/main" val="3576128720"/>
      </p:ext>
    </p:extLst>
  </p:cSld>
  <p:clrMapOvr>
    <a:masterClrMapping/>
  </p:clrMapOvr>
  <mc:AlternateContent xmlns:mc="http://schemas.openxmlformats.org/markup-compatibility/2006" xmlns:p14="http://schemas.microsoft.com/office/powerpoint/2010/main">
    <mc:Choice Requires="p14">
      <p:transition spd="slow" p14:dur="1600" advClick="0" advTm="3000">
        <p14:gallery dir="l"/>
      </p:transition>
    </mc:Choice>
    <mc:Fallback xmlns="">
      <p:transition spd="slow" advClick="0" advTm="300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lide 3">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CB2931F4-194C-4DD9-9505-42FC048612EF}" type="datetimeFigureOut">
              <a:rPr lang="zh-CN" altLang="en-US" smtClean="0"/>
              <a:t>2020/4/21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2FAB2A2D-5054-49A2-BEE4-C9F6B6DAB1ED}" type="slidenum">
              <a:rPr lang="zh-CN" altLang="en-US" smtClean="0"/>
              <a:t>‹#›</a:t>
            </a:fld>
            <a:endParaRPr lang="zh-CN" altLang="en-US"/>
          </a:p>
        </p:txBody>
      </p:sp>
    </p:spTree>
    <p:extLst>
      <p:ext uri="{BB962C8B-B14F-4D97-AF65-F5344CB8AC3E}">
        <p14:creationId xmlns:p14="http://schemas.microsoft.com/office/powerpoint/2010/main" val="4147586764"/>
      </p:ext>
    </p:extLst>
  </p:cSld>
  <p:clrMapOvr>
    <a:masterClrMapping/>
  </p:clrMapOvr>
  <mc:AlternateContent xmlns:mc="http://schemas.openxmlformats.org/markup-compatibility/2006" xmlns:p14="http://schemas.microsoft.com/office/powerpoint/2010/main">
    <mc:Choice Requires="p14">
      <p:transition spd="slow" p14:dur="1600" advClick="0" advTm="3000">
        <p14:gallery dir="l"/>
      </p:transition>
    </mc:Choice>
    <mc:Fallback xmlns="">
      <p:transition spd="slow" advClick="0" advTm="300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Slide 4">
    <p:spTree>
      <p:nvGrpSpPr>
        <p:cNvPr id="1" name=""/>
        <p:cNvGrpSpPr/>
        <p:nvPr/>
      </p:nvGrpSpPr>
      <p:grpSpPr>
        <a:xfrm>
          <a:off x="0" y="0"/>
          <a:ext cx="0" cy="0"/>
          <a:chOff x="0" y="0"/>
          <a:chExt cx="0" cy="0"/>
        </a:xfrm>
      </p:grpSpPr>
      <p:sp>
        <p:nvSpPr>
          <p:cNvPr id="2" name="标题 1"/>
          <p:cNvSpPr>
            <a:spLocks noGrp="1"/>
          </p:cNvSpPr>
          <p:nvPr>
            <p:ph type="title" hasCustomPrompt="1"/>
          </p:nvPr>
        </p:nvSpPr>
        <p:spPr/>
        <p:txBody>
          <a:bodyPr/>
          <a:lstStyle/>
          <a:p>
            <a:r>
              <a:rPr lang="tr-TR" altLang="zh-CN" dirty="0" smtClean="0"/>
              <a:t>Freepptbackgrounds.net</a:t>
            </a:r>
            <a:endParaRPr lang="zh-CN" altLang="en-US" dirty="0"/>
          </a:p>
        </p:txBody>
      </p:sp>
      <p:sp>
        <p:nvSpPr>
          <p:cNvPr id="3" name="日期占位符 2"/>
          <p:cNvSpPr>
            <a:spLocks noGrp="1"/>
          </p:cNvSpPr>
          <p:nvPr>
            <p:ph type="dt" sz="half" idx="10"/>
          </p:nvPr>
        </p:nvSpPr>
        <p:spPr/>
        <p:txBody>
          <a:bodyPr/>
          <a:lstStyle/>
          <a:p>
            <a:fld id="{CB2931F4-194C-4DD9-9505-42FC048612EF}" type="datetimeFigureOut">
              <a:rPr lang="zh-CN" altLang="en-US" smtClean="0"/>
              <a:t>2020/4/21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2FAB2A2D-5054-49A2-BEE4-C9F6B6DAB1ED}" type="slidenum">
              <a:rPr lang="zh-CN" altLang="en-US" smtClean="0"/>
              <a:t>‹#›</a:t>
            </a:fld>
            <a:endParaRPr lang="zh-CN" altLang="en-US"/>
          </a:p>
        </p:txBody>
      </p:sp>
    </p:spTree>
    <p:extLst>
      <p:ext uri="{BB962C8B-B14F-4D97-AF65-F5344CB8AC3E}">
        <p14:creationId xmlns:p14="http://schemas.microsoft.com/office/powerpoint/2010/main" val="1637812141"/>
      </p:ext>
    </p:extLst>
  </p:cSld>
  <p:clrMapOvr>
    <a:masterClrMapping/>
  </p:clrMapOvr>
  <mc:AlternateContent xmlns:mc="http://schemas.openxmlformats.org/markup-compatibility/2006" xmlns:p14="http://schemas.microsoft.com/office/powerpoint/2010/main">
    <mc:Choice Requires="p14">
      <p:transition spd="slow" p14:dur="1600" advClick="0" advTm="3000">
        <p14:gallery dir="l"/>
      </p:transition>
    </mc:Choice>
    <mc:Fallback xmlns="">
      <p:transition spd="slow" advClick="0" advTm="300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lide 5">
    <p:spTree>
      <p:nvGrpSpPr>
        <p:cNvPr id="1" name=""/>
        <p:cNvGrpSpPr/>
        <p:nvPr/>
      </p:nvGrpSpPr>
      <p:grpSpPr>
        <a:xfrm>
          <a:off x="0" y="0"/>
          <a:ext cx="0" cy="0"/>
          <a:chOff x="0" y="0"/>
          <a:chExt cx="0" cy="0"/>
        </a:xfrm>
      </p:grpSpPr>
    </p:spTree>
    <p:extLst>
      <p:ext uri="{BB962C8B-B14F-4D97-AF65-F5344CB8AC3E}">
        <p14:creationId xmlns:p14="http://schemas.microsoft.com/office/powerpoint/2010/main" val="6710711"/>
      </p:ext>
    </p:extLst>
  </p:cSld>
  <p:clrMapOvr>
    <a:masterClrMapping/>
  </p:clrMapOvr>
  <mc:AlternateContent xmlns:mc="http://schemas.openxmlformats.org/markup-compatibility/2006" xmlns:p14="http://schemas.microsoft.com/office/powerpoint/2010/main">
    <mc:Choice Requires="p14">
      <p:transition spd="slow" p14:dur="1600" advClick="0" advTm="3000">
        <p14:gallery dir="l"/>
      </p:transition>
    </mc:Choice>
    <mc:Fallback xmlns="">
      <p:transition spd="slow" advClick="0" advTm="300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lide 6">
    <p:spTree>
      <p:nvGrpSpPr>
        <p:cNvPr id="1" name=""/>
        <p:cNvGrpSpPr/>
        <p:nvPr/>
      </p:nvGrpSpPr>
      <p:grpSpPr>
        <a:xfrm>
          <a:off x="0" y="0"/>
          <a:ext cx="0" cy="0"/>
          <a:chOff x="0" y="0"/>
          <a:chExt cx="0" cy="0"/>
        </a:xfrm>
      </p:grpSpPr>
      <p:sp>
        <p:nvSpPr>
          <p:cNvPr id="2" name="标题 1"/>
          <p:cNvSpPr>
            <a:spLocks noGrp="1"/>
          </p:cNvSpPr>
          <p:nvPr>
            <p:ph type="title" hasCustomPrompt="1"/>
          </p:nvPr>
        </p:nvSpPr>
        <p:spPr/>
        <p:txBody>
          <a:bodyPr/>
          <a:lstStyle/>
          <a:p>
            <a:r>
              <a:rPr lang="tr-TR" altLang="zh-CN" dirty="0" smtClean="0"/>
              <a:t>Freepptbackgrounds.net</a:t>
            </a:r>
            <a:endParaRPr lang="zh-CN" altLang="en-US" dirty="0"/>
          </a:p>
        </p:txBody>
      </p:sp>
      <p:sp>
        <p:nvSpPr>
          <p:cNvPr id="3" name="日期占位符 2"/>
          <p:cNvSpPr>
            <a:spLocks noGrp="1"/>
          </p:cNvSpPr>
          <p:nvPr>
            <p:ph type="dt" sz="half" idx="10"/>
          </p:nvPr>
        </p:nvSpPr>
        <p:spPr/>
        <p:txBody>
          <a:bodyPr/>
          <a:lstStyle/>
          <a:p>
            <a:fld id="{32BF82D2-7A68-459D-A996-9BDDA2518FA4}" type="datetimeFigureOut">
              <a:rPr lang="zh-CN" altLang="en-US" smtClean="0"/>
              <a:t>2020/4/21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E01EE5D-26FB-46D5-A381-ECFB35BF1D34}" type="slidenum">
              <a:rPr lang="zh-CN" altLang="en-US" smtClean="0"/>
              <a:t>‹#›</a:t>
            </a:fld>
            <a:endParaRPr lang="zh-CN" altLang="en-US"/>
          </a:p>
        </p:txBody>
      </p:sp>
      <p:sp>
        <p:nvSpPr>
          <p:cNvPr id="7" name="矩形 6"/>
          <p:cNvSpPr/>
          <p:nvPr userDrawn="1"/>
        </p:nvSpPr>
        <p:spPr>
          <a:xfrm>
            <a:off x="9686687" y="6856685"/>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p>
          <a:p>
            <a:pPr fontAlgn="auto">
              <a:spcBef>
                <a:spcPts val="0"/>
              </a:spcBef>
              <a:spcAft>
                <a:spcPts val="0"/>
              </a:spcAft>
            </a:pPr>
            <a:r>
              <a:rPr lang="zh-CN" altLang="en-US" sz="100" dirty="0">
                <a:solidFill>
                  <a:prstClr val="white"/>
                </a:solidFill>
                <a:latin typeface="Calibri"/>
                <a:ea typeface="宋体"/>
              </a:rPr>
              <a:t>字体下载：</a:t>
            </a:r>
            <a:r>
              <a:rPr lang="en-US" altLang="zh-CN" sz="100" dirty="0">
                <a:solidFill>
                  <a:prstClr val="white"/>
                </a:solidFill>
                <a:latin typeface="Calibri"/>
                <a:ea typeface="宋体"/>
              </a:rPr>
              <a:t>www.1ppt.com/ziti/</a:t>
            </a: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3140947671"/>
      </p:ext>
    </p:extLst>
  </p:cSld>
  <p:clrMapOvr>
    <a:masterClrMapping/>
  </p:clrMapOvr>
  <mc:AlternateContent xmlns:mc="http://schemas.openxmlformats.org/markup-compatibility/2006" xmlns:p14="http://schemas.microsoft.com/office/powerpoint/2010/main">
    <mc:Choice Requires="p14">
      <p:transition spd="slow" p14:dur="1600" advClick="0" advTm="3000">
        <p14:gallery dir="l"/>
      </p:transition>
    </mc:Choice>
    <mc:Fallback xmlns="">
      <p:transition spd="slow" advClick="0" advTm="300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Slide 7">
    <p:spTree>
      <p:nvGrpSpPr>
        <p:cNvPr id="1" name=""/>
        <p:cNvGrpSpPr/>
        <p:nvPr/>
      </p:nvGrpSpPr>
      <p:grpSpPr>
        <a:xfrm>
          <a:off x="0" y="0"/>
          <a:ext cx="0" cy="0"/>
          <a:chOff x="0" y="0"/>
          <a:chExt cx="0" cy="0"/>
        </a:xfrm>
      </p:grpSpPr>
    </p:spTree>
    <p:extLst>
      <p:ext uri="{BB962C8B-B14F-4D97-AF65-F5344CB8AC3E}">
        <p14:creationId xmlns:p14="http://schemas.microsoft.com/office/powerpoint/2010/main" val="749868315"/>
      </p:ext>
    </p:extLst>
  </p:cSld>
  <p:clrMapOvr>
    <a:masterClrMapping/>
  </p:clrMapOvr>
  <mc:AlternateContent xmlns:mc="http://schemas.openxmlformats.org/markup-compatibility/2006" xmlns:p14="http://schemas.microsoft.com/office/powerpoint/2010/main">
    <mc:Choice Requires="p14">
      <p:transition spd="slow" p14:dur="1600" advClick="0" advTm="3000">
        <p14:gallery dir="l"/>
      </p:transition>
    </mc:Choice>
    <mc:Fallback xmlns="">
      <p:transition spd="slow" advClick="0" advTm="3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Slide 8">
    <p:spTree>
      <p:nvGrpSpPr>
        <p:cNvPr id="1" name=""/>
        <p:cNvGrpSpPr/>
        <p:nvPr/>
      </p:nvGrpSpPr>
      <p:grpSpPr>
        <a:xfrm>
          <a:off x="0" y="0"/>
          <a:ext cx="0" cy="0"/>
          <a:chOff x="0" y="0"/>
          <a:chExt cx="0" cy="0"/>
        </a:xfrm>
      </p:grpSpPr>
    </p:spTree>
    <p:extLst>
      <p:ext uri="{BB962C8B-B14F-4D97-AF65-F5344CB8AC3E}">
        <p14:creationId xmlns:p14="http://schemas.microsoft.com/office/powerpoint/2010/main" val="625136613"/>
      </p:ext>
    </p:extLst>
  </p:cSld>
  <p:clrMapOvr>
    <a:masterClrMapping/>
  </p:clrMapOvr>
  <mc:AlternateContent xmlns:mc="http://schemas.openxmlformats.org/markup-compatibility/2006" xmlns:p14="http://schemas.microsoft.com/office/powerpoint/2010/main">
    <mc:Choice Requires="p14">
      <p:transition spd="slow" p14:dur="1600" advClick="0" advTm="3000">
        <p14:gallery dir="l"/>
      </p:transition>
    </mc:Choice>
    <mc:Fallback xmlns="">
      <p:transition spd="slow" advClick="0" advTm="3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lide 9">
    <p:spTree>
      <p:nvGrpSpPr>
        <p:cNvPr id="1" name=""/>
        <p:cNvGrpSpPr/>
        <p:nvPr/>
      </p:nvGrpSpPr>
      <p:grpSpPr>
        <a:xfrm>
          <a:off x="0" y="0"/>
          <a:ext cx="0" cy="0"/>
          <a:chOff x="0" y="0"/>
          <a:chExt cx="0" cy="0"/>
        </a:xfrm>
      </p:grpSpPr>
    </p:spTree>
    <p:extLst>
      <p:ext uri="{BB962C8B-B14F-4D97-AF65-F5344CB8AC3E}">
        <p14:creationId xmlns:p14="http://schemas.microsoft.com/office/powerpoint/2010/main" val="3042996251"/>
      </p:ext>
    </p:extLst>
  </p:cSld>
  <p:clrMapOvr>
    <a:masterClrMapping/>
  </p:clrMapOvr>
  <mc:AlternateContent xmlns:mc="http://schemas.openxmlformats.org/markup-compatibility/2006" xmlns:p14="http://schemas.microsoft.com/office/powerpoint/2010/main">
    <mc:Choice Requires="p14">
      <p:transition spd="slow" p14:dur="1600" advClick="0" advTm="3000">
        <p14:gallery dir="l"/>
      </p:transition>
    </mc:Choice>
    <mc:Fallback xmlns="">
      <p:transition spd="slow" advClick="0" advTm="300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FF4F3"/>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tr-TR" altLang="zh-CN" dirty="0" smtClean="0"/>
              <a:t>Freepptbackgrounds.net</a:t>
            </a:r>
            <a:endParaRPr lang="zh-CN" altLang="en-US" dirty="0"/>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en-US" altLang="zh-CN" dirty="0" smtClean="0"/>
              <a:t>Download free</a:t>
            </a:r>
            <a:endParaRPr lang="tr-TR" altLang="zh-CN" dirty="0" smtClean="0"/>
          </a:p>
          <a:p>
            <a:pPr lvl="1"/>
            <a:r>
              <a:rPr lang="en-US" altLang="zh-CN" dirty="0" err="1" smtClean="0"/>
              <a:t>Powerpoint</a:t>
            </a:r>
            <a:r>
              <a:rPr lang="en-US" altLang="zh-CN" dirty="0" smtClean="0"/>
              <a:t> Template</a:t>
            </a:r>
            <a:endParaRPr lang="tr-TR" altLang="zh-CN" dirty="0" smtClean="0"/>
          </a:p>
          <a:p>
            <a:pPr lvl="2"/>
            <a:r>
              <a:rPr lang="en-US" altLang="zh-CN" dirty="0" smtClean="0"/>
              <a:t>and </a:t>
            </a:r>
            <a:endParaRPr lang="tr-TR" altLang="zh-CN" dirty="0" smtClean="0"/>
          </a:p>
          <a:p>
            <a:pPr lvl="3"/>
            <a:r>
              <a:rPr lang="en-US" altLang="zh-CN" dirty="0" smtClean="0"/>
              <a:t>Google slides</a:t>
            </a:r>
            <a:endParaRPr lang="tr-TR" altLang="zh-CN" dirty="0" smtClean="0"/>
          </a:p>
          <a:p>
            <a:pPr lvl="4"/>
            <a:r>
              <a:rPr lang="en-US" altLang="zh-CN" dirty="0" smtClean="0"/>
              <a:t>Presentation for you.</a:t>
            </a:r>
            <a:endParaRPr lang="zh-CN" altLang="en-US" dirty="0"/>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32BF82D2-7A68-459D-A996-9BDDA2518FA4}" type="datetimeFigureOut">
              <a:rPr lang="zh-CN" altLang="en-US" smtClean="0"/>
              <a:t>2020/4/21</a:t>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3E01EE5D-26FB-46D5-A381-ECFB35BF1D34}" type="slidenum">
              <a:rPr lang="zh-CN" altLang="en-US" smtClean="0"/>
              <a:t>‹#›</a:t>
            </a:fld>
            <a:endParaRPr lang="zh-CN" altLang="en-US"/>
          </a:p>
        </p:txBody>
      </p:sp>
    </p:spTree>
    <p:extLst>
      <p:ext uri="{BB962C8B-B14F-4D97-AF65-F5344CB8AC3E}">
        <p14:creationId xmlns:p14="http://schemas.microsoft.com/office/powerpoint/2010/main" val="3485056897"/>
      </p:ext>
    </p:extLst>
  </p:cSld>
  <p:clrMap bg1="lt1" tx1="dk1" bg2="lt2" tx2="dk2" accent1="accent1" accent2="accent2" accent3="accent3" accent4="accent4" accent5="accent5" accent6="accent6" hlink="hlink" folHlink="folHlink"/>
  <p:sldLayoutIdLst>
    <p:sldLayoutId id="2147483704" r:id="rId1"/>
    <p:sldLayoutId id="2147483705" r:id="rId2"/>
    <p:sldLayoutId id="2147483707" r:id="rId3"/>
    <p:sldLayoutId id="2147483708" r:id="rId4"/>
    <p:sldLayoutId id="2147483709" r:id="rId5"/>
    <p:sldLayoutId id="2147483714" r:id="rId6"/>
    <p:sldLayoutId id="2147483710" r:id="rId7"/>
    <p:sldLayoutId id="2147483711" r:id="rId8"/>
    <p:sldLayoutId id="2147483712" r:id="rId9"/>
    <p:sldLayoutId id="2147483713" r:id="rId10"/>
  </p:sldLayoutIdLst>
  <mc:AlternateContent xmlns:mc="http://schemas.openxmlformats.org/markup-compatibility/2006" xmlns:p14="http://schemas.microsoft.com/office/powerpoint/2010/main">
    <mc:Choice Requires="p14">
      <p:transition spd="slow" p14:dur="1600" advClick="0" advTm="3000">
        <p14:gallery dir="l"/>
      </p:transition>
    </mc:Choice>
    <mc:Fallback xmlns="">
      <p:transition spd="slow" advClick="0" advTm="3000">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8" Type="http://schemas.openxmlformats.org/officeDocument/2006/relationships/image" Target="../media/image4.png"/><Relationship Id="rId13" Type="http://schemas.openxmlformats.org/officeDocument/2006/relationships/image" Target="../media/image9.png"/><Relationship Id="rId3" Type="http://schemas.openxmlformats.org/officeDocument/2006/relationships/diagramData" Target="../diagrams/data1.xml"/><Relationship Id="rId7" Type="http://schemas.microsoft.com/office/2007/relationships/diagramDrawing" Target="../diagrams/drawing1.xml"/><Relationship Id="rId12" Type="http://schemas.openxmlformats.org/officeDocument/2006/relationships/image" Target="../media/image8.png"/><Relationship Id="rId2" Type="http://schemas.openxmlformats.org/officeDocument/2006/relationships/notesSlide" Target="../notesSlides/notesSlide17.xml"/><Relationship Id="rId16" Type="http://schemas.openxmlformats.org/officeDocument/2006/relationships/image" Target="../media/image12.png"/><Relationship Id="rId1" Type="http://schemas.openxmlformats.org/officeDocument/2006/relationships/slideLayout" Target="../slideLayouts/slideLayout1.xml"/><Relationship Id="rId6" Type="http://schemas.openxmlformats.org/officeDocument/2006/relationships/diagramColors" Target="../diagrams/colors1.xml"/><Relationship Id="rId11" Type="http://schemas.openxmlformats.org/officeDocument/2006/relationships/image" Target="../media/image7.png"/><Relationship Id="rId5" Type="http://schemas.openxmlformats.org/officeDocument/2006/relationships/diagramQuickStyle" Target="../diagrams/quickStyle1.xml"/><Relationship Id="rId15" Type="http://schemas.openxmlformats.org/officeDocument/2006/relationships/image" Target="../media/image11.png"/><Relationship Id="rId10" Type="http://schemas.openxmlformats.org/officeDocument/2006/relationships/image" Target="../media/image6.png"/><Relationship Id="rId4" Type="http://schemas.openxmlformats.org/officeDocument/2006/relationships/diagramLayout" Target="../diagrams/layout1.xml"/><Relationship Id="rId9" Type="http://schemas.openxmlformats.org/officeDocument/2006/relationships/image" Target="../media/image5.png"/><Relationship Id="rId14" Type="http://schemas.openxmlformats.org/officeDocument/2006/relationships/image" Target="../media/image10.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0" y="-19358"/>
            <a:ext cx="12858750" cy="72520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4" name="Rectangle 16"/>
          <p:cNvSpPr/>
          <p:nvPr/>
        </p:nvSpPr>
        <p:spPr>
          <a:xfrm>
            <a:off x="5177275" y="939423"/>
            <a:ext cx="2764268" cy="1938992"/>
          </a:xfrm>
          <a:prstGeom prst="rect">
            <a:avLst/>
          </a:prstGeom>
          <a:effectLst/>
        </p:spPr>
        <p:txBody>
          <a:bodyPr wrap="square">
            <a:spAutoFit/>
          </a:bodyPr>
          <a:lstStyle/>
          <a:p>
            <a:pPr algn="ctr">
              <a:lnSpc>
                <a:spcPct val="125000"/>
              </a:lnSpc>
            </a:pPr>
            <a:r>
              <a:rPr lang="en-US" sz="9600" spc="-158" dirty="0" smtClean="0">
                <a:solidFill>
                  <a:schemeClr val="bg1"/>
                </a:solidFill>
                <a:latin typeface="+mj-lt"/>
                <a:ea typeface="微软雅黑"/>
                <a:cs typeface="+mn-ea"/>
                <a:sym typeface="Arial"/>
              </a:rPr>
              <a:t>20</a:t>
            </a:r>
            <a:r>
              <a:rPr lang="tr-TR" sz="9600" spc="-158" dirty="0" smtClean="0">
                <a:solidFill>
                  <a:schemeClr val="bg1"/>
                </a:solidFill>
                <a:latin typeface="+mj-lt"/>
                <a:ea typeface="微软雅黑"/>
                <a:cs typeface="+mn-ea"/>
                <a:sym typeface="Arial"/>
              </a:rPr>
              <a:t>20</a:t>
            </a:r>
            <a:endParaRPr lang="en-US" sz="9600" spc="-158" dirty="0">
              <a:solidFill>
                <a:schemeClr val="bg1"/>
              </a:solidFill>
              <a:latin typeface="+mj-lt"/>
              <a:ea typeface="微软雅黑"/>
              <a:cs typeface="+mn-ea"/>
              <a:sym typeface="Arial"/>
            </a:endParaRPr>
          </a:p>
        </p:txBody>
      </p:sp>
      <p:sp>
        <p:nvSpPr>
          <p:cNvPr id="35" name="矩形 34"/>
          <p:cNvSpPr/>
          <p:nvPr/>
        </p:nvSpPr>
        <p:spPr>
          <a:xfrm>
            <a:off x="1748855" y="2744678"/>
            <a:ext cx="9505056" cy="1200329"/>
          </a:xfrm>
          <a:prstGeom prst="rect">
            <a:avLst/>
          </a:prstGeom>
        </p:spPr>
        <p:txBody>
          <a:bodyPr wrap="square">
            <a:spAutoFit/>
          </a:bodyPr>
          <a:lstStyle/>
          <a:p>
            <a:pPr algn="ctr"/>
            <a:r>
              <a:rPr lang="tr-TR" altLang="zh-CN" sz="7200" b="1" spc="600" dirty="0" smtClean="0">
                <a:solidFill>
                  <a:schemeClr val="bg1"/>
                </a:solidFill>
                <a:effectLst>
                  <a:outerShdw blurRad="38100" dist="38100" dir="2700000" algn="tl">
                    <a:srgbClr val="000000">
                      <a:alpha val="43137"/>
                    </a:srgbClr>
                  </a:outerShdw>
                </a:effectLst>
                <a:latin typeface="+mj-lt"/>
                <a:ea typeface="方正尚酷简体" panose="02000000000000000000" pitchFamily="2" charset="-122"/>
                <a:cs typeface="+mn-ea"/>
                <a:sym typeface="Arial"/>
              </a:rPr>
              <a:t>PINK</a:t>
            </a:r>
            <a:endParaRPr lang="zh-CN" altLang="en-US" sz="7200" b="1" spc="600" dirty="0">
              <a:solidFill>
                <a:schemeClr val="bg1"/>
              </a:solidFill>
              <a:effectLst>
                <a:outerShdw blurRad="38100" dist="38100" dir="2700000" algn="tl">
                  <a:srgbClr val="000000">
                    <a:alpha val="43137"/>
                  </a:srgbClr>
                </a:outerShdw>
              </a:effectLst>
              <a:latin typeface="+mj-lt"/>
              <a:ea typeface="方正尚酷简体" panose="02000000000000000000" pitchFamily="2" charset="-122"/>
              <a:cs typeface="+mn-ea"/>
              <a:sym typeface="Arial"/>
            </a:endParaRPr>
          </a:p>
        </p:txBody>
      </p:sp>
      <p:sp>
        <p:nvSpPr>
          <p:cNvPr id="36" name="Rectangle 16"/>
          <p:cNvSpPr/>
          <p:nvPr/>
        </p:nvSpPr>
        <p:spPr>
          <a:xfrm>
            <a:off x="2860230" y="3616325"/>
            <a:ext cx="7200800" cy="707886"/>
          </a:xfrm>
          <a:prstGeom prst="rect">
            <a:avLst/>
          </a:prstGeom>
        </p:spPr>
        <p:txBody>
          <a:bodyPr wrap="square">
            <a:spAutoFit/>
          </a:bodyPr>
          <a:lstStyle/>
          <a:p>
            <a:pPr algn="ctr"/>
            <a:r>
              <a:rPr lang="tr-TR" altLang="zh-CN" sz="4000" spc="600" dirty="0" smtClean="0">
                <a:solidFill>
                  <a:schemeClr val="bg1"/>
                </a:solidFill>
                <a:latin typeface="+mj-lt"/>
                <a:ea typeface="方正尚酷简体" panose="02000000000000000000" pitchFamily="2" charset="-122"/>
                <a:cs typeface="+mn-ea"/>
                <a:sym typeface="Arial"/>
              </a:rPr>
              <a:t>Presentation </a:t>
            </a:r>
            <a:r>
              <a:rPr lang="tr-TR" altLang="zh-CN" sz="4000" spc="600" dirty="0" err="1">
                <a:solidFill>
                  <a:schemeClr val="bg1"/>
                </a:solidFill>
                <a:latin typeface="+mj-lt"/>
                <a:ea typeface="方正尚酷简体" panose="02000000000000000000" pitchFamily="2" charset="-122"/>
                <a:cs typeface="+mn-ea"/>
                <a:sym typeface="Arial"/>
              </a:rPr>
              <a:t>T</a:t>
            </a:r>
            <a:r>
              <a:rPr lang="tr-TR" altLang="zh-CN" sz="4000" spc="600" dirty="0" err="1" smtClean="0">
                <a:solidFill>
                  <a:schemeClr val="bg1"/>
                </a:solidFill>
                <a:latin typeface="+mj-lt"/>
                <a:ea typeface="方正尚酷简体" panose="02000000000000000000" pitchFamily="2" charset="-122"/>
                <a:cs typeface="+mn-ea"/>
                <a:sym typeface="Arial"/>
              </a:rPr>
              <a:t>emplate</a:t>
            </a:r>
            <a:endParaRPr lang="zh-CN" altLang="en-US" sz="4000" spc="600" dirty="0">
              <a:solidFill>
                <a:schemeClr val="bg1"/>
              </a:solidFill>
              <a:latin typeface="+mj-lt"/>
              <a:ea typeface="方正尚酷简体" panose="02000000000000000000" pitchFamily="2" charset="-122"/>
              <a:cs typeface="+mn-ea"/>
              <a:sym typeface="Arial"/>
            </a:endParaRPr>
          </a:p>
        </p:txBody>
      </p:sp>
      <p:cxnSp>
        <p:nvCxnSpPr>
          <p:cNvPr id="37" name="直接连接符 36"/>
          <p:cNvCxnSpPr/>
          <p:nvPr/>
        </p:nvCxnSpPr>
        <p:spPr>
          <a:xfrm>
            <a:off x="5349255" y="2523599"/>
            <a:ext cx="2376264"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2" name="矩形 1"/>
          <p:cNvSpPr/>
          <p:nvPr/>
        </p:nvSpPr>
        <p:spPr>
          <a:xfrm>
            <a:off x="5151970" y="4728383"/>
            <a:ext cx="2617320" cy="338554"/>
          </a:xfrm>
          <a:prstGeom prst="rect">
            <a:avLst/>
          </a:prstGeom>
        </p:spPr>
        <p:txBody>
          <a:bodyPr wrap="none">
            <a:spAutoFit/>
          </a:bodyPr>
          <a:lstStyle/>
          <a:p>
            <a:pPr algn="ctr"/>
            <a:r>
              <a:rPr lang="tr-TR" altLang="zh-CN" sz="1600" dirty="0">
                <a:solidFill>
                  <a:schemeClr val="bg1"/>
                </a:solidFill>
                <a:latin typeface="+mj-lt"/>
                <a:ea typeface="微软雅黑"/>
                <a:sym typeface="Arial"/>
              </a:rPr>
              <a:t>www.freepptbackgrounds.net</a:t>
            </a:r>
            <a:endParaRPr lang="zh-CN" altLang="en-US" sz="1600" dirty="0">
              <a:solidFill>
                <a:schemeClr val="bg1"/>
              </a:solidFill>
              <a:latin typeface="+mj-lt"/>
              <a:ea typeface="微软雅黑"/>
              <a:sym typeface="Arial"/>
            </a:endParaRPr>
          </a:p>
        </p:txBody>
      </p:sp>
    </p:spTree>
    <p:extLst>
      <p:ext uri="{BB962C8B-B14F-4D97-AF65-F5344CB8AC3E}">
        <p14:creationId xmlns:p14="http://schemas.microsoft.com/office/powerpoint/2010/main" val="1777865839"/>
      </p:ext>
    </p:extLst>
  </p:cSld>
  <p:clrMapOvr>
    <a:masterClrMapping/>
  </p:clrMapOvr>
  <mc:AlternateContent xmlns:mc="http://schemas.openxmlformats.org/markup-compatibility/2006" xmlns:p14="http://schemas.microsoft.com/office/powerpoint/2010/main">
    <mc:Choice Requires="p14">
      <p:transition spd="slow" p14:dur="1600" advClick="0" advTm="3000">
        <p14:gallery dir="l"/>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4">
                                            <p:txEl>
                                              <p:pRg st="0" end="0"/>
                                            </p:txEl>
                                          </p:spTgt>
                                        </p:tgtEl>
                                        <p:attrNameLst>
                                          <p:attrName>style.visibility</p:attrName>
                                        </p:attrNameLst>
                                      </p:cBhvr>
                                      <p:to>
                                        <p:strVal val="visible"/>
                                      </p:to>
                                    </p:set>
                                    <p:animEffect transition="in" filter="fade">
                                      <p:cBhvr>
                                        <p:cTn id="7" dur="500"/>
                                        <p:tgtEl>
                                          <p:spTgt spid="34">
                                            <p:txEl>
                                              <p:pRg st="0" end="0"/>
                                            </p:txEl>
                                          </p:spTgt>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barn(inVertical)">
                                      <p:cBhvr>
                                        <p:cTn id="11" dur="500"/>
                                        <p:tgtEl>
                                          <p:spTgt spid="37"/>
                                        </p:tgtEl>
                                      </p:cBhvr>
                                    </p:animEffect>
                                  </p:childTnLst>
                                </p:cTn>
                              </p:par>
                            </p:childTnLst>
                          </p:cTn>
                        </p:par>
                        <p:par>
                          <p:cTn id="12" fill="hold">
                            <p:stCondLst>
                              <p:cond delay="1000"/>
                            </p:stCondLst>
                            <p:childTnLst>
                              <p:par>
                                <p:cTn id="13" presetID="41" presetClass="entr" presetSubtype="0" fill="hold" nodeType="afterEffect">
                                  <p:stCondLst>
                                    <p:cond delay="0"/>
                                  </p:stCondLst>
                                  <p:iterate type="lt">
                                    <p:tmPct val="10000"/>
                                  </p:iterate>
                                  <p:childTnLst>
                                    <p:set>
                                      <p:cBhvr>
                                        <p:cTn id="14" dur="1" fill="hold">
                                          <p:stCondLst>
                                            <p:cond delay="0"/>
                                          </p:stCondLst>
                                        </p:cTn>
                                        <p:tgtEl>
                                          <p:spTgt spid="35">
                                            <p:txEl>
                                              <p:pRg st="0" end="0"/>
                                            </p:txEl>
                                          </p:spTgt>
                                        </p:tgtEl>
                                        <p:attrNameLst>
                                          <p:attrName>style.visibility</p:attrName>
                                        </p:attrNameLst>
                                      </p:cBhvr>
                                      <p:to>
                                        <p:strVal val="visible"/>
                                      </p:to>
                                    </p:set>
                                    <p:anim calcmode="lin" valueType="num">
                                      <p:cBhvr>
                                        <p:cTn id="15" dur="500" fill="hold"/>
                                        <p:tgtEl>
                                          <p:spTgt spid="35">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35">
                                            <p:txEl>
                                              <p:pRg st="0" end="0"/>
                                            </p:txEl>
                                          </p:spTgt>
                                        </p:tgtEl>
                                        <p:attrNameLst>
                                          <p:attrName>ppt_y</p:attrName>
                                        </p:attrNameLst>
                                      </p:cBhvr>
                                      <p:tavLst>
                                        <p:tav tm="0">
                                          <p:val>
                                            <p:strVal val="#ppt_y"/>
                                          </p:val>
                                        </p:tav>
                                        <p:tav tm="100000">
                                          <p:val>
                                            <p:strVal val="#ppt_y"/>
                                          </p:val>
                                        </p:tav>
                                      </p:tavLst>
                                    </p:anim>
                                    <p:anim calcmode="lin" valueType="num">
                                      <p:cBhvr>
                                        <p:cTn id="17" dur="500" fill="hold"/>
                                        <p:tgtEl>
                                          <p:spTgt spid="35">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35">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35">
                                            <p:txEl>
                                              <p:pRg st="0" end="0"/>
                                            </p:txEl>
                                          </p:spTgt>
                                        </p:tgtEl>
                                      </p:cBhvr>
                                    </p:animEffect>
                                  </p:childTnLst>
                                </p:cTn>
                              </p:par>
                            </p:childTnLst>
                          </p:cTn>
                        </p:par>
                        <p:par>
                          <p:cTn id="20" fill="hold">
                            <p:stCondLst>
                              <p:cond delay="1650"/>
                            </p:stCondLst>
                            <p:childTnLst>
                              <p:par>
                                <p:cTn id="21" presetID="16" presetClass="entr" presetSubtype="21" fill="hold" grpId="0" nodeType="afterEffect">
                                  <p:stCondLst>
                                    <p:cond delay="0"/>
                                  </p:stCondLst>
                                  <p:childTnLst>
                                    <p:set>
                                      <p:cBhvr>
                                        <p:cTn id="22" dur="1" fill="hold">
                                          <p:stCondLst>
                                            <p:cond delay="0"/>
                                          </p:stCondLst>
                                        </p:cTn>
                                        <p:tgtEl>
                                          <p:spTgt spid="36"/>
                                        </p:tgtEl>
                                        <p:attrNameLst>
                                          <p:attrName>style.visibility</p:attrName>
                                        </p:attrNameLst>
                                      </p:cBhvr>
                                      <p:to>
                                        <p:strVal val="visible"/>
                                      </p:to>
                                    </p:set>
                                    <p:animEffect transition="in" filter="barn(inVertical)">
                                      <p:cBhvr>
                                        <p:cTn id="23" dur="500"/>
                                        <p:tgtEl>
                                          <p:spTgt spid="36"/>
                                        </p:tgtEl>
                                      </p:cBhvr>
                                    </p:animEffect>
                                  </p:childTnLst>
                                </p:cTn>
                              </p:par>
                            </p:childTnLst>
                          </p:cTn>
                        </p:par>
                        <p:par>
                          <p:cTn id="24" fill="hold">
                            <p:stCondLst>
                              <p:cond delay="2150"/>
                            </p:stCondLst>
                            <p:childTnLst>
                              <p:par>
                                <p:cTn id="25" presetID="10" presetClass="entr" presetSubtype="0" fill="hold" grpId="0" nodeType="afterEffect">
                                  <p:stCondLst>
                                    <p:cond delay="0"/>
                                  </p:stCondLst>
                                  <p:childTnLst>
                                    <p:set>
                                      <p:cBhvr>
                                        <p:cTn id="26" dur="1" fill="hold">
                                          <p:stCondLst>
                                            <p:cond delay="0"/>
                                          </p:stCondLst>
                                        </p:cTn>
                                        <p:tgtEl>
                                          <p:spTgt spid="34"/>
                                        </p:tgtEl>
                                        <p:attrNameLst>
                                          <p:attrName>style.visibility</p:attrName>
                                        </p:attrNameLst>
                                      </p:cBhvr>
                                      <p:to>
                                        <p:strVal val="visible"/>
                                      </p:to>
                                    </p:set>
                                    <p:animEffect transition="in" filter="fade">
                                      <p:cBhvr>
                                        <p:cTn id="27" dur="500"/>
                                        <p:tgtEl>
                                          <p:spTgt spid="34"/>
                                        </p:tgtEl>
                                      </p:cBhvr>
                                    </p:animEffect>
                                  </p:childTnLst>
                                </p:cTn>
                              </p:par>
                            </p:childTnLst>
                          </p:cTn>
                        </p:par>
                        <p:par>
                          <p:cTn id="28" fill="hold">
                            <p:stCondLst>
                              <p:cond delay="2650"/>
                            </p:stCondLst>
                            <p:childTnLst>
                              <p:par>
                                <p:cTn id="29" presetID="42" presetClass="entr" presetSubtype="0" fill="hold" grpId="0" nodeType="afterEffect">
                                  <p:stCondLst>
                                    <p:cond delay="0"/>
                                  </p:stCondLst>
                                  <p:childTnLst>
                                    <p:set>
                                      <p:cBhvr>
                                        <p:cTn id="30" dur="1" fill="hold">
                                          <p:stCondLst>
                                            <p:cond delay="0"/>
                                          </p:stCondLst>
                                        </p:cTn>
                                        <p:tgtEl>
                                          <p:spTgt spid="2"/>
                                        </p:tgtEl>
                                        <p:attrNameLst>
                                          <p:attrName>style.visibility</p:attrName>
                                        </p:attrNameLst>
                                      </p:cBhvr>
                                      <p:to>
                                        <p:strVal val="visible"/>
                                      </p:to>
                                    </p:set>
                                    <p:animEffect transition="in" filter="fade">
                                      <p:cBhvr>
                                        <p:cTn id="31" dur="1000"/>
                                        <p:tgtEl>
                                          <p:spTgt spid="2"/>
                                        </p:tgtEl>
                                      </p:cBhvr>
                                    </p:animEffect>
                                    <p:anim calcmode="lin" valueType="num">
                                      <p:cBhvr>
                                        <p:cTn id="32" dur="1000" fill="hold"/>
                                        <p:tgtEl>
                                          <p:spTgt spid="2"/>
                                        </p:tgtEl>
                                        <p:attrNameLst>
                                          <p:attrName>ppt_x</p:attrName>
                                        </p:attrNameLst>
                                      </p:cBhvr>
                                      <p:tavLst>
                                        <p:tav tm="0">
                                          <p:val>
                                            <p:strVal val="#ppt_x"/>
                                          </p:val>
                                        </p:tav>
                                        <p:tav tm="100000">
                                          <p:val>
                                            <p:strVal val="#ppt_x"/>
                                          </p:val>
                                        </p:tav>
                                      </p:tavLst>
                                    </p:anim>
                                    <p:anim calcmode="lin" valueType="num">
                                      <p:cBhvr>
                                        <p:cTn id="33"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6" grpId="0"/>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57484" y="1649717"/>
            <a:ext cx="10981361" cy="4801767"/>
            <a:chOff x="657484" y="1649717"/>
            <a:chExt cx="10981361" cy="4801767"/>
          </a:xfrm>
        </p:grpSpPr>
        <p:sp>
          <p:nvSpPr>
            <p:cNvPr id="22" name="Shape 1624"/>
            <p:cNvSpPr/>
            <p:nvPr/>
          </p:nvSpPr>
          <p:spPr>
            <a:xfrm>
              <a:off x="2756016" y="2359679"/>
              <a:ext cx="7307165" cy="409180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1730" y="16970"/>
                    <a:pt x="4055" y="13284"/>
                    <a:pt x="7055" y="10308"/>
                  </a:cubicBezTo>
                  <a:cubicBezTo>
                    <a:pt x="10098" y="7290"/>
                    <a:pt x="13901" y="4973"/>
                    <a:pt x="18380" y="2877"/>
                  </a:cubicBezTo>
                  <a:lnTo>
                    <a:pt x="18198" y="0"/>
                  </a:lnTo>
                  <a:lnTo>
                    <a:pt x="21600" y="4603"/>
                  </a:lnTo>
                  <a:lnTo>
                    <a:pt x="18924" y="11507"/>
                  </a:lnTo>
                  <a:lnTo>
                    <a:pt x="18743" y="8630"/>
                  </a:lnTo>
                  <a:cubicBezTo>
                    <a:pt x="14655" y="9764"/>
                    <a:pt x="11069" y="11155"/>
                    <a:pt x="8004" y="13185"/>
                  </a:cubicBezTo>
                  <a:cubicBezTo>
                    <a:pt x="4885" y="15251"/>
                    <a:pt x="2242" y="17999"/>
                    <a:pt x="0" y="21600"/>
                  </a:cubicBezTo>
                  <a:close/>
                </a:path>
              </a:pathLst>
            </a:custGeom>
            <a:solidFill>
              <a:srgbClr val="FE7F8D"/>
            </a:solidFill>
            <a:ln w="38100">
              <a:solidFill>
                <a:schemeClr val="bg1"/>
              </a:solidFill>
              <a:miter lim="400000"/>
            </a:ln>
            <a:effectLst>
              <a:outerShdw blurRad="127000" dist="38100" dir="8100000" algn="tr" rotWithShape="0">
                <a:prstClr val="black">
                  <a:alpha val="40000"/>
                </a:prstClr>
              </a:outerShdw>
            </a:effectLst>
          </p:spPr>
          <p:txBody>
            <a:bodyPr lIns="0" tIns="0" rIns="0" bIns="0"/>
            <a:lstStyle/>
            <a:p>
              <a:pPr lvl="0"/>
              <a:endParaRPr>
                <a:latin typeface="+mj-lt"/>
                <a:ea typeface="微软雅黑"/>
                <a:cs typeface="+mn-ea"/>
                <a:sym typeface="Arial"/>
              </a:endParaRPr>
            </a:p>
          </p:txBody>
        </p:sp>
        <p:sp>
          <p:nvSpPr>
            <p:cNvPr id="23" name="Text Placeholder 3"/>
            <p:cNvSpPr txBox="1">
              <a:spLocks/>
            </p:cNvSpPr>
            <p:nvPr/>
          </p:nvSpPr>
          <p:spPr>
            <a:xfrm>
              <a:off x="657484" y="4193278"/>
              <a:ext cx="2199918" cy="431075"/>
            </a:xfrm>
            <a:prstGeom prst="rect">
              <a:avLst/>
            </a:prstGeom>
          </p:spPr>
          <p:txBody>
            <a:bodyPr lIns="128583" tIns="64291" rIns="128583" bIns="64291" anchor="ct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tr-TR" altLang="zh-CN" sz="1700" b="1" dirty="0" err="1">
                  <a:solidFill>
                    <a:schemeClr val="tx1">
                      <a:lumMod val="75000"/>
                      <a:lumOff val="25000"/>
                    </a:schemeClr>
                  </a:solidFill>
                  <a:latin typeface="+mj-lt"/>
                  <a:ea typeface="微软雅黑"/>
                  <a:cs typeface="+mn-ea"/>
                  <a:sym typeface="Arial"/>
                </a:rPr>
                <a:t>Our</a:t>
              </a:r>
              <a:r>
                <a:rPr lang="tr-TR" altLang="zh-CN" sz="1700" b="1" dirty="0">
                  <a:solidFill>
                    <a:schemeClr val="tx1">
                      <a:lumMod val="75000"/>
                      <a:lumOff val="25000"/>
                    </a:schemeClr>
                  </a:solidFill>
                  <a:latin typeface="+mj-lt"/>
                  <a:ea typeface="微软雅黑"/>
                  <a:cs typeface="+mn-ea"/>
                  <a:sym typeface="Arial"/>
                </a:rPr>
                <a:t> Service</a:t>
              </a:r>
              <a:endParaRPr lang="zh-CN" altLang="en-US" sz="1700" b="1" dirty="0">
                <a:solidFill>
                  <a:schemeClr val="tx1">
                    <a:lumMod val="75000"/>
                    <a:lumOff val="25000"/>
                  </a:schemeClr>
                </a:solidFill>
                <a:latin typeface="+mj-lt"/>
                <a:ea typeface="微软雅黑"/>
                <a:cs typeface="+mn-ea"/>
                <a:sym typeface="Arial"/>
              </a:endParaRPr>
            </a:p>
          </p:txBody>
        </p:sp>
        <p:sp>
          <p:nvSpPr>
            <p:cNvPr id="25" name="Text Placeholder 4"/>
            <p:cNvSpPr txBox="1">
              <a:spLocks/>
            </p:cNvSpPr>
            <p:nvPr/>
          </p:nvSpPr>
          <p:spPr>
            <a:xfrm>
              <a:off x="758746" y="4623508"/>
              <a:ext cx="2110172" cy="655025"/>
            </a:xfrm>
            <a:prstGeom prst="rect">
              <a:avLst/>
            </a:prstGeom>
          </p:spPr>
          <p:txBody>
            <a:bodyPr lIns="128583" tIns="64291" rIns="128583" bIns="64291"/>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lnSpc>
                  <a:spcPct val="120000"/>
                </a:lnSpc>
                <a:buNone/>
              </a:pPr>
              <a:r>
                <a:rPr lang="en-US" altLang="zh-CN" sz="1200" dirty="0">
                  <a:solidFill>
                    <a:schemeClr val="tx1">
                      <a:lumMod val="75000"/>
                      <a:lumOff val="25000"/>
                    </a:schemeClr>
                  </a:solidFill>
                  <a:latin typeface="+mj-lt"/>
                  <a:ea typeface="微软雅黑"/>
                  <a:cs typeface="+mn-ea"/>
                  <a:sym typeface="Arial"/>
                </a:rPr>
                <a:t>We press play on your digital story. Using conceptual, digital design, we work </a:t>
              </a:r>
              <a:r>
                <a:rPr lang="en-US" altLang="zh-CN" sz="1200" dirty="0" smtClean="0">
                  <a:solidFill>
                    <a:schemeClr val="tx1">
                      <a:lumMod val="75000"/>
                      <a:lumOff val="25000"/>
                    </a:schemeClr>
                  </a:solidFill>
                  <a:latin typeface="+mj-lt"/>
                  <a:ea typeface="微软雅黑"/>
                  <a:cs typeface="+mn-ea"/>
                  <a:sym typeface="Arial"/>
                </a:rPr>
                <a:t>with</a:t>
              </a:r>
              <a:endParaRPr lang="en-US" altLang="zh-CN" sz="1200" dirty="0">
                <a:solidFill>
                  <a:schemeClr val="tx1">
                    <a:lumMod val="75000"/>
                    <a:lumOff val="25000"/>
                  </a:schemeClr>
                </a:solidFill>
                <a:latin typeface="+mj-lt"/>
                <a:ea typeface="微软雅黑"/>
                <a:cs typeface="+mn-ea"/>
                <a:sym typeface="Arial"/>
              </a:endParaRPr>
            </a:p>
          </p:txBody>
        </p:sp>
        <p:sp>
          <p:nvSpPr>
            <p:cNvPr id="26" name="Shape 1626"/>
            <p:cNvSpPr/>
            <p:nvPr/>
          </p:nvSpPr>
          <p:spPr>
            <a:xfrm flipV="1">
              <a:off x="3300288" y="4418448"/>
              <a:ext cx="1" cy="1462723"/>
            </a:xfrm>
            <a:prstGeom prst="line">
              <a:avLst/>
            </a:prstGeom>
            <a:ln w="12700">
              <a:solidFill>
                <a:srgbClr val="A6AAA9"/>
              </a:solidFill>
              <a:miter lim="400000"/>
            </a:ln>
          </p:spPr>
          <p:txBody>
            <a:bodyPr lIns="26788" tIns="26788" rIns="26788" bIns="26788" anchor="ctr"/>
            <a:lstStyle/>
            <a:p>
              <a:pPr lvl="0"/>
              <a:endParaRPr>
                <a:latin typeface="+mj-lt"/>
                <a:ea typeface="微软雅黑"/>
                <a:cs typeface="+mn-ea"/>
                <a:sym typeface="Arial"/>
              </a:endParaRPr>
            </a:p>
          </p:txBody>
        </p:sp>
        <p:sp>
          <p:nvSpPr>
            <p:cNvPr id="27" name="Shape 1627"/>
            <p:cNvSpPr/>
            <p:nvPr/>
          </p:nvSpPr>
          <p:spPr>
            <a:xfrm flipV="1">
              <a:off x="4701183" y="2821056"/>
              <a:ext cx="1" cy="2077304"/>
            </a:xfrm>
            <a:prstGeom prst="line">
              <a:avLst/>
            </a:prstGeom>
            <a:ln w="12700">
              <a:solidFill>
                <a:srgbClr val="A6AAA9"/>
              </a:solidFill>
              <a:miter lim="400000"/>
            </a:ln>
          </p:spPr>
          <p:txBody>
            <a:bodyPr lIns="26788" tIns="26788" rIns="26788" bIns="26788" anchor="ctr"/>
            <a:lstStyle/>
            <a:p>
              <a:pPr lvl="0"/>
              <a:endParaRPr>
                <a:latin typeface="+mj-lt"/>
                <a:ea typeface="微软雅黑"/>
                <a:cs typeface="+mn-ea"/>
                <a:sym typeface="Arial"/>
              </a:endParaRPr>
            </a:p>
          </p:txBody>
        </p:sp>
        <p:sp>
          <p:nvSpPr>
            <p:cNvPr id="28" name="Shape 1628"/>
            <p:cNvSpPr/>
            <p:nvPr/>
          </p:nvSpPr>
          <p:spPr>
            <a:xfrm flipV="1">
              <a:off x="6051817" y="2113250"/>
              <a:ext cx="1" cy="2161515"/>
            </a:xfrm>
            <a:prstGeom prst="line">
              <a:avLst/>
            </a:prstGeom>
            <a:ln w="12700">
              <a:solidFill>
                <a:srgbClr val="A6AAA9"/>
              </a:solidFill>
              <a:miter lim="400000"/>
            </a:ln>
          </p:spPr>
          <p:txBody>
            <a:bodyPr lIns="26788" tIns="26788" rIns="26788" bIns="26788" anchor="ctr"/>
            <a:lstStyle/>
            <a:p>
              <a:pPr lvl="0"/>
              <a:endParaRPr>
                <a:latin typeface="+mj-lt"/>
                <a:ea typeface="微软雅黑"/>
                <a:cs typeface="+mn-ea"/>
                <a:sym typeface="Arial"/>
              </a:endParaRPr>
            </a:p>
          </p:txBody>
        </p:sp>
        <p:sp>
          <p:nvSpPr>
            <p:cNvPr id="29" name="Shape 1629"/>
            <p:cNvSpPr/>
            <p:nvPr/>
          </p:nvSpPr>
          <p:spPr>
            <a:xfrm flipV="1">
              <a:off x="7944197" y="3687934"/>
              <a:ext cx="1" cy="1435299"/>
            </a:xfrm>
            <a:prstGeom prst="line">
              <a:avLst/>
            </a:prstGeom>
            <a:ln w="12700">
              <a:solidFill>
                <a:srgbClr val="A6AAA9"/>
              </a:solidFill>
              <a:miter lim="400000"/>
            </a:ln>
          </p:spPr>
          <p:txBody>
            <a:bodyPr lIns="26788" tIns="26788" rIns="26788" bIns="26788" anchor="ctr"/>
            <a:lstStyle/>
            <a:p>
              <a:pPr lvl="0"/>
              <a:endParaRPr>
                <a:latin typeface="+mj-lt"/>
                <a:ea typeface="微软雅黑"/>
                <a:cs typeface="+mn-ea"/>
                <a:sym typeface="Arial"/>
              </a:endParaRPr>
            </a:p>
          </p:txBody>
        </p:sp>
        <p:sp>
          <p:nvSpPr>
            <p:cNvPr id="30" name="Shape 1630"/>
            <p:cNvSpPr/>
            <p:nvPr/>
          </p:nvSpPr>
          <p:spPr>
            <a:xfrm>
              <a:off x="3062971" y="4152903"/>
              <a:ext cx="504737" cy="50471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E7F8D"/>
            </a:solidFill>
            <a:ln w="38100" cap="flat">
              <a:solidFill>
                <a:schemeClr val="bg1"/>
              </a:solidFill>
              <a:miter lim="400000"/>
            </a:ln>
            <a:effectLst>
              <a:outerShdw blurRad="127000" dist="38100" dir="8100000" algn="tr" rotWithShape="0">
                <a:prstClr val="black">
                  <a:alpha val="40000"/>
                </a:prstClr>
              </a:outerShdw>
            </a:effectLst>
          </p:spPr>
          <p:txBody>
            <a:bodyPr wrap="square" lIns="20092" tIns="20092" rIns="20092" bIns="20092" numCol="1" anchor="ctr">
              <a:noAutofit/>
            </a:bodyPr>
            <a:lstStyle/>
            <a:p>
              <a:pPr lvl="0"/>
              <a:endParaRPr>
                <a:latin typeface="+mj-lt"/>
                <a:ea typeface="微软雅黑"/>
                <a:cs typeface="+mn-ea"/>
                <a:sym typeface="Arial"/>
              </a:endParaRPr>
            </a:p>
          </p:txBody>
        </p:sp>
        <p:sp>
          <p:nvSpPr>
            <p:cNvPr id="31" name="Shape 1636"/>
            <p:cNvSpPr/>
            <p:nvPr/>
          </p:nvSpPr>
          <p:spPr>
            <a:xfrm>
              <a:off x="4460339" y="2533166"/>
              <a:ext cx="504738" cy="50470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E7F8D"/>
            </a:solidFill>
            <a:ln w="38100" cap="flat">
              <a:solidFill>
                <a:schemeClr val="bg1"/>
              </a:solidFill>
              <a:miter lim="400000"/>
            </a:ln>
            <a:effectLst>
              <a:outerShdw blurRad="127000" dist="38100" dir="8100000" algn="tr" rotWithShape="0">
                <a:prstClr val="black">
                  <a:alpha val="40000"/>
                </a:prstClr>
              </a:outerShdw>
            </a:effectLst>
          </p:spPr>
          <p:txBody>
            <a:bodyPr wrap="square" lIns="20092" tIns="20092" rIns="20092" bIns="20092" numCol="1" anchor="ctr">
              <a:noAutofit/>
            </a:bodyPr>
            <a:lstStyle/>
            <a:p>
              <a:pPr lvl="0"/>
              <a:endParaRPr>
                <a:latin typeface="+mj-lt"/>
                <a:ea typeface="微软雅黑"/>
                <a:cs typeface="+mn-ea"/>
                <a:sym typeface="Arial"/>
              </a:endParaRPr>
            </a:p>
          </p:txBody>
        </p:sp>
        <p:sp>
          <p:nvSpPr>
            <p:cNvPr id="32" name="Shape 1642"/>
            <p:cNvSpPr/>
            <p:nvPr/>
          </p:nvSpPr>
          <p:spPr>
            <a:xfrm>
              <a:off x="5817480" y="1649717"/>
              <a:ext cx="504738" cy="50471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E7F8D"/>
            </a:solidFill>
            <a:ln w="38100" cap="flat">
              <a:solidFill>
                <a:schemeClr val="bg1"/>
              </a:solidFill>
              <a:miter lim="400000"/>
            </a:ln>
            <a:effectLst>
              <a:outerShdw blurRad="127000" dist="38100" dir="8100000" algn="tr" rotWithShape="0">
                <a:prstClr val="black">
                  <a:alpha val="40000"/>
                </a:prstClr>
              </a:outerShdw>
            </a:effectLst>
          </p:spPr>
          <p:txBody>
            <a:bodyPr wrap="square" lIns="20092" tIns="20092" rIns="20092" bIns="20092" numCol="1" anchor="ctr">
              <a:noAutofit/>
            </a:bodyPr>
            <a:lstStyle/>
            <a:p>
              <a:pPr lvl="0"/>
              <a:endParaRPr>
                <a:latin typeface="+mj-lt"/>
                <a:ea typeface="微软雅黑"/>
                <a:cs typeface="+mn-ea"/>
                <a:sym typeface="Arial"/>
              </a:endParaRPr>
            </a:p>
          </p:txBody>
        </p:sp>
        <p:sp>
          <p:nvSpPr>
            <p:cNvPr id="33" name="Shape 1648"/>
            <p:cNvSpPr/>
            <p:nvPr/>
          </p:nvSpPr>
          <p:spPr>
            <a:xfrm>
              <a:off x="7705004" y="4898360"/>
              <a:ext cx="504738" cy="50471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E7F8D"/>
            </a:solidFill>
            <a:ln w="38100" cap="flat">
              <a:solidFill>
                <a:schemeClr val="bg1"/>
              </a:solidFill>
              <a:miter lim="400000"/>
            </a:ln>
            <a:effectLst>
              <a:outerShdw blurRad="127000" dist="38100" dir="8100000" algn="tr" rotWithShape="0">
                <a:prstClr val="black">
                  <a:alpha val="40000"/>
                </a:prstClr>
              </a:outerShdw>
            </a:effectLst>
          </p:spPr>
          <p:txBody>
            <a:bodyPr wrap="square" lIns="20092" tIns="20092" rIns="20092" bIns="20092" numCol="1" anchor="ctr">
              <a:noAutofit/>
            </a:bodyPr>
            <a:lstStyle/>
            <a:p>
              <a:pPr lvl="0"/>
              <a:endParaRPr>
                <a:latin typeface="+mj-lt"/>
                <a:ea typeface="微软雅黑"/>
                <a:cs typeface="+mn-ea"/>
                <a:sym typeface="Arial"/>
              </a:endParaRPr>
            </a:p>
          </p:txBody>
        </p:sp>
        <p:sp>
          <p:nvSpPr>
            <p:cNvPr id="34" name="Shape 1653"/>
            <p:cNvSpPr/>
            <p:nvPr/>
          </p:nvSpPr>
          <p:spPr>
            <a:xfrm>
              <a:off x="3239354" y="5828913"/>
              <a:ext cx="121866" cy="12185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lvl="0"/>
              <a:endParaRPr>
                <a:latin typeface="+mj-lt"/>
                <a:ea typeface="微软雅黑"/>
                <a:cs typeface="+mn-ea"/>
                <a:sym typeface="Arial"/>
              </a:endParaRPr>
            </a:p>
          </p:txBody>
        </p:sp>
        <p:sp>
          <p:nvSpPr>
            <p:cNvPr id="35" name="Shape 1654"/>
            <p:cNvSpPr/>
            <p:nvPr/>
          </p:nvSpPr>
          <p:spPr>
            <a:xfrm>
              <a:off x="4606385" y="4806158"/>
              <a:ext cx="189595" cy="18958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lvl="0"/>
              <a:endParaRPr>
                <a:latin typeface="+mj-lt"/>
                <a:ea typeface="微软雅黑"/>
                <a:cs typeface="+mn-ea"/>
                <a:sym typeface="Arial"/>
              </a:endParaRPr>
            </a:p>
          </p:txBody>
        </p:sp>
        <p:sp>
          <p:nvSpPr>
            <p:cNvPr id="36" name="Shape 1655"/>
            <p:cNvSpPr/>
            <p:nvPr/>
          </p:nvSpPr>
          <p:spPr>
            <a:xfrm>
              <a:off x="5929963" y="4156737"/>
              <a:ext cx="243710" cy="24369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lvl="0"/>
              <a:endParaRPr>
                <a:latin typeface="+mj-lt"/>
                <a:ea typeface="微软雅黑"/>
                <a:cs typeface="+mn-ea"/>
                <a:sym typeface="Arial"/>
              </a:endParaRPr>
            </a:p>
          </p:txBody>
        </p:sp>
        <p:sp>
          <p:nvSpPr>
            <p:cNvPr id="37" name="Shape 1656"/>
            <p:cNvSpPr/>
            <p:nvPr/>
          </p:nvSpPr>
          <p:spPr>
            <a:xfrm>
              <a:off x="7790222" y="3540238"/>
              <a:ext cx="301378" cy="30136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lvl="0"/>
              <a:endParaRPr>
                <a:latin typeface="+mj-lt"/>
                <a:ea typeface="微软雅黑"/>
                <a:cs typeface="+mn-ea"/>
                <a:sym typeface="Arial"/>
              </a:endParaRPr>
            </a:p>
          </p:txBody>
        </p:sp>
        <p:sp>
          <p:nvSpPr>
            <p:cNvPr id="38" name="Text Placeholder 3"/>
            <p:cNvSpPr txBox="1">
              <a:spLocks/>
            </p:cNvSpPr>
            <p:nvPr/>
          </p:nvSpPr>
          <p:spPr>
            <a:xfrm>
              <a:off x="1872621" y="2590570"/>
              <a:ext cx="2373569" cy="431075"/>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tr-TR" altLang="zh-CN" sz="1700" b="1" dirty="0" err="1">
                  <a:solidFill>
                    <a:schemeClr val="tx1">
                      <a:lumMod val="75000"/>
                      <a:lumOff val="25000"/>
                    </a:schemeClr>
                  </a:solidFill>
                  <a:latin typeface="+mj-lt"/>
                  <a:ea typeface="微软雅黑"/>
                  <a:cs typeface="+mn-ea"/>
                  <a:sym typeface="Arial"/>
                </a:rPr>
                <a:t>Conferences</a:t>
              </a:r>
              <a:endParaRPr lang="zh-CN" altLang="en-US" sz="1700" b="1" dirty="0">
                <a:solidFill>
                  <a:schemeClr val="tx1">
                    <a:lumMod val="75000"/>
                    <a:lumOff val="25000"/>
                  </a:schemeClr>
                </a:solidFill>
                <a:latin typeface="+mj-lt"/>
                <a:ea typeface="微软雅黑"/>
                <a:cs typeface="+mn-ea"/>
                <a:sym typeface="Arial"/>
              </a:endParaRPr>
            </a:p>
          </p:txBody>
        </p:sp>
        <p:sp>
          <p:nvSpPr>
            <p:cNvPr id="39" name="Text Placeholder 4"/>
            <p:cNvSpPr txBox="1">
              <a:spLocks/>
            </p:cNvSpPr>
            <p:nvPr/>
          </p:nvSpPr>
          <p:spPr>
            <a:xfrm>
              <a:off x="1825433" y="3015777"/>
              <a:ext cx="2376194" cy="655025"/>
            </a:xfrm>
            <a:prstGeom prst="rect">
              <a:avLst/>
            </a:prstGeom>
          </p:spPr>
          <p:txBody>
            <a:bodyPr vert="horz" lIns="0" tIns="0" rIns="0" bIns="0" rtlCol="0">
              <a:no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20000"/>
                </a:lnSpc>
              </a:pPr>
              <a:r>
                <a:rPr lang="en-US" altLang="zh-CN" sz="1200" dirty="0">
                  <a:solidFill>
                    <a:schemeClr val="tx1">
                      <a:lumMod val="75000"/>
                      <a:lumOff val="25000"/>
                    </a:schemeClr>
                  </a:solidFill>
                  <a:latin typeface="+mj-lt"/>
                  <a:ea typeface="微软雅黑"/>
                  <a:cs typeface="+mn-ea"/>
                  <a:sym typeface="Arial"/>
                </a:rPr>
                <a:t>Moving from creative ideas to solid strategy and execution, we help your target</a:t>
              </a:r>
              <a:endParaRPr lang="en-US" altLang="zh-CN" sz="1200" dirty="0">
                <a:solidFill>
                  <a:schemeClr val="tx1">
                    <a:lumMod val="75000"/>
                    <a:lumOff val="25000"/>
                  </a:schemeClr>
                </a:solidFill>
                <a:latin typeface="+mj-lt"/>
                <a:ea typeface="微软雅黑"/>
                <a:cs typeface="+mn-ea"/>
                <a:sym typeface="Arial"/>
              </a:endParaRPr>
            </a:p>
          </p:txBody>
        </p:sp>
        <p:sp>
          <p:nvSpPr>
            <p:cNvPr id="40" name="Text Placeholder 3"/>
            <p:cNvSpPr txBox="1">
              <a:spLocks/>
            </p:cNvSpPr>
            <p:nvPr/>
          </p:nvSpPr>
          <p:spPr>
            <a:xfrm>
              <a:off x="6497677" y="1725200"/>
              <a:ext cx="1956922" cy="431075"/>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tr-TR" altLang="zh-CN" sz="1700" b="1" dirty="0" err="1">
                  <a:solidFill>
                    <a:schemeClr val="tx1">
                      <a:lumMod val="75000"/>
                      <a:lumOff val="25000"/>
                    </a:schemeClr>
                  </a:solidFill>
                  <a:latin typeface="+mj-lt"/>
                  <a:ea typeface="微软雅黑"/>
                  <a:cs typeface="+mn-ea"/>
                  <a:sym typeface="Arial"/>
                </a:rPr>
                <a:t>Events</a:t>
              </a:r>
              <a:endParaRPr lang="zh-CN" altLang="en-US" sz="1700" b="1" dirty="0">
                <a:solidFill>
                  <a:schemeClr val="tx1">
                    <a:lumMod val="75000"/>
                    <a:lumOff val="25000"/>
                  </a:schemeClr>
                </a:solidFill>
                <a:latin typeface="+mj-lt"/>
                <a:ea typeface="微软雅黑"/>
                <a:cs typeface="+mn-ea"/>
                <a:sym typeface="Arial"/>
              </a:endParaRPr>
            </a:p>
          </p:txBody>
        </p:sp>
        <p:sp>
          <p:nvSpPr>
            <p:cNvPr id="41" name="Text Placeholder 4"/>
            <p:cNvSpPr txBox="1">
              <a:spLocks/>
            </p:cNvSpPr>
            <p:nvPr/>
          </p:nvSpPr>
          <p:spPr>
            <a:xfrm>
              <a:off x="6483451" y="2149086"/>
              <a:ext cx="1971148" cy="655025"/>
            </a:xfrm>
            <a:prstGeom prst="rect">
              <a:avLst/>
            </a:prstGeom>
          </p:spPr>
          <p:txBody>
            <a:bodyPr vert="horz" lIns="0" tIns="0" rIns="0" bIns="0" rtlCol="0">
              <a:no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en-US" altLang="zh-CN" sz="1200" dirty="0">
                  <a:solidFill>
                    <a:schemeClr val="tx1">
                      <a:lumMod val="75000"/>
                      <a:lumOff val="25000"/>
                    </a:schemeClr>
                  </a:solidFill>
                  <a:latin typeface="+mj-lt"/>
                  <a:ea typeface="微软雅黑"/>
                  <a:cs typeface="+mn-ea"/>
                  <a:sym typeface="Arial"/>
                </a:rPr>
                <a:t>Moving from creative ideas to solid strategy and execution, we help your target</a:t>
              </a:r>
              <a:endParaRPr lang="en-US" altLang="zh-CN" sz="1200" dirty="0">
                <a:solidFill>
                  <a:schemeClr val="tx1">
                    <a:lumMod val="75000"/>
                    <a:lumOff val="25000"/>
                  </a:schemeClr>
                </a:solidFill>
                <a:latin typeface="+mj-lt"/>
                <a:ea typeface="微软雅黑"/>
                <a:cs typeface="+mn-ea"/>
                <a:sym typeface="Arial"/>
              </a:endParaRPr>
            </a:p>
          </p:txBody>
        </p:sp>
        <p:sp>
          <p:nvSpPr>
            <p:cNvPr id="42" name="Text Placeholder 3"/>
            <p:cNvSpPr txBox="1">
              <a:spLocks/>
            </p:cNvSpPr>
            <p:nvPr/>
          </p:nvSpPr>
          <p:spPr>
            <a:xfrm>
              <a:off x="8387539" y="4971997"/>
              <a:ext cx="1955696" cy="431075"/>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tr-TR" altLang="zh-CN" sz="1700" b="1" dirty="0" err="1">
                  <a:solidFill>
                    <a:schemeClr val="tx1">
                      <a:lumMod val="75000"/>
                      <a:lumOff val="25000"/>
                    </a:schemeClr>
                  </a:solidFill>
                  <a:latin typeface="+mj-lt"/>
                  <a:ea typeface="微软雅黑"/>
                  <a:cs typeface="+mn-ea"/>
                  <a:sym typeface="Arial"/>
                </a:rPr>
                <a:t>Partnerships</a:t>
              </a:r>
              <a:endParaRPr lang="zh-CN" altLang="en-US" sz="1700" b="1" dirty="0">
                <a:solidFill>
                  <a:schemeClr val="tx1">
                    <a:lumMod val="75000"/>
                    <a:lumOff val="25000"/>
                  </a:schemeClr>
                </a:solidFill>
                <a:latin typeface="+mj-lt"/>
                <a:ea typeface="微软雅黑"/>
                <a:cs typeface="+mn-ea"/>
                <a:sym typeface="Arial"/>
              </a:endParaRPr>
            </a:p>
          </p:txBody>
        </p:sp>
        <p:sp>
          <p:nvSpPr>
            <p:cNvPr id="43" name="Text Placeholder 4"/>
            <p:cNvSpPr txBox="1">
              <a:spLocks/>
            </p:cNvSpPr>
            <p:nvPr/>
          </p:nvSpPr>
          <p:spPr>
            <a:xfrm>
              <a:off x="8353339" y="5388349"/>
              <a:ext cx="2376194" cy="655025"/>
            </a:xfrm>
            <a:prstGeom prst="rect">
              <a:avLst/>
            </a:prstGeom>
          </p:spPr>
          <p:txBody>
            <a:bodyPr vert="horz" lIns="0" tIns="0" rIns="0" bIns="0" rtlCol="0">
              <a:no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en-US" altLang="zh-CN" sz="1200" dirty="0">
                  <a:solidFill>
                    <a:schemeClr val="tx1">
                      <a:lumMod val="75000"/>
                      <a:lumOff val="25000"/>
                    </a:schemeClr>
                  </a:solidFill>
                  <a:latin typeface="+mj-lt"/>
                  <a:ea typeface="微软雅黑"/>
                  <a:cs typeface="+mn-ea"/>
                  <a:sym typeface="Arial"/>
                </a:rPr>
                <a:t>We leverage digital tools, design and words, to become even more relevant.</a:t>
              </a:r>
              <a:endParaRPr lang="en-US" altLang="zh-CN" sz="1200" dirty="0">
                <a:solidFill>
                  <a:schemeClr val="tx1">
                    <a:lumMod val="75000"/>
                    <a:lumOff val="25000"/>
                  </a:schemeClr>
                </a:solidFill>
                <a:latin typeface="+mj-lt"/>
                <a:ea typeface="微软雅黑"/>
                <a:cs typeface="+mn-ea"/>
                <a:sym typeface="Arial"/>
              </a:endParaRPr>
            </a:p>
          </p:txBody>
        </p:sp>
        <p:sp>
          <p:nvSpPr>
            <p:cNvPr id="44" name="Text Placeholder 4"/>
            <p:cNvSpPr txBox="1">
              <a:spLocks/>
            </p:cNvSpPr>
            <p:nvPr/>
          </p:nvSpPr>
          <p:spPr>
            <a:xfrm>
              <a:off x="3175867" y="4249822"/>
              <a:ext cx="271202" cy="325935"/>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id-ID" sz="1700" b="1" dirty="0">
                  <a:solidFill>
                    <a:srgbClr val="FCFCFC"/>
                  </a:solidFill>
                  <a:latin typeface="+mj-lt"/>
                  <a:ea typeface="微软雅黑"/>
                  <a:cs typeface="+mn-ea"/>
                  <a:sym typeface="Arial"/>
                </a:rPr>
                <a:t>01</a:t>
              </a:r>
            </a:p>
          </p:txBody>
        </p:sp>
        <p:sp>
          <p:nvSpPr>
            <p:cNvPr id="45" name="Text Placeholder 4"/>
            <p:cNvSpPr txBox="1">
              <a:spLocks/>
            </p:cNvSpPr>
            <p:nvPr/>
          </p:nvSpPr>
          <p:spPr>
            <a:xfrm>
              <a:off x="4573238" y="2615241"/>
              <a:ext cx="271202" cy="325935"/>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id-ID" sz="1700" b="1" dirty="0">
                  <a:solidFill>
                    <a:srgbClr val="FCFCFC"/>
                  </a:solidFill>
                  <a:latin typeface="+mj-lt"/>
                  <a:ea typeface="微软雅黑"/>
                  <a:cs typeface="+mn-ea"/>
                  <a:sym typeface="Arial"/>
                </a:rPr>
                <a:t>02</a:t>
              </a:r>
            </a:p>
          </p:txBody>
        </p:sp>
        <p:sp>
          <p:nvSpPr>
            <p:cNvPr id="46" name="Text Placeholder 4"/>
            <p:cNvSpPr txBox="1">
              <a:spLocks/>
            </p:cNvSpPr>
            <p:nvPr/>
          </p:nvSpPr>
          <p:spPr>
            <a:xfrm>
              <a:off x="5934369" y="1731796"/>
              <a:ext cx="271202" cy="325935"/>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id-ID" sz="1700" b="1" dirty="0">
                  <a:solidFill>
                    <a:srgbClr val="FCFCFC"/>
                  </a:solidFill>
                  <a:latin typeface="+mj-lt"/>
                  <a:ea typeface="微软雅黑"/>
                  <a:cs typeface="+mn-ea"/>
                  <a:sym typeface="Arial"/>
                </a:rPr>
                <a:t>03</a:t>
              </a:r>
            </a:p>
          </p:txBody>
        </p:sp>
        <p:sp>
          <p:nvSpPr>
            <p:cNvPr id="47" name="Text Placeholder 4"/>
            <p:cNvSpPr txBox="1">
              <a:spLocks/>
            </p:cNvSpPr>
            <p:nvPr/>
          </p:nvSpPr>
          <p:spPr>
            <a:xfrm>
              <a:off x="7817903" y="5002206"/>
              <a:ext cx="271202" cy="325935"/>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id-ID" sz="1700" b="1" dirty="0">
                  <a:solidFill>
                    <a:srgbClr val="FCFCFC"/>
                  </a:solidFill>
                  <a:latin typeface="+mj-lt"/>
                  <a:ea typeface="微软雅黑"/>
                  <a:cs typeface="+mn-ea"/>
                  <a:sym typeface="Arial"/>
                </a:rPr>
                <a:t>04</a:t>
              </a:r>
            </a:p>
          </p:txBody>
        </p:sp>
        <p:sp>
          <p:nvSpPr>
            <p:cNvPr id="48" name="Shape 1625"/>
            <p:cNvSpPr/>
            <p:nvPr/>
          </p:nvSpPr>
          <p:spPr>
            <a:xfrm>
              <a:off x="10176041" y="2297410"/>
              <a:ext cx="1462804" cy="146272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E7F8D"/>
            </a:solidFill>
            <a:ln w="50800">
              <a:solidFill>
                <a:schemeClr val="bg1"/>
              </a:solidFill>
              <a:miter lim="400000"/>
            </a:ln>
            <a:effectLst>
              <a:outerShdw blurRad="127000" dist="38100" dir="8100000" algn="tr" rotWithShape="0">
                <a:prstClr val="black">
                  <a:alpha val="40000"/>
                </a:prstClr>
              </a:outerShdw>
            </a:effectLst>
          </p:spPr>
          <p:txBody>
            <a:bodyPr lIns="0" tIns="0" rIns="0" bIns="0"/>
            <a:lstStyle/>
            <a:p>
              <a:pPr lvl="0"/>
              <a:endParaRPr>
                <a:latin typeface="+mj-lt"/>
                <a:ea typeface="微软雅黑"/>
                <a:cs typeface="+mn-ea"/>
                <a:sym typeface="Arial"/>
              </a:endParaRPr>
            </a:p>
          </p:txBody>
        </p:sp>
        <p:sp>
          <p:nvSpPr>
            <p:cNvPr id="49" name="Shape 1657"/>
            <p:cNvSpPr/>
            <p:nvPr/>
          </p:nvSpPr>
          <p:spPr>
            <a:xfrm>
              <a:off x="10689504" y="2536054"/>
              <a:ext cx="436146" cy="445837"/>
            </a:xfrm>
            <a:custGeom>
              <a:avLst/>
              <a:gdLst/>
              <a:ahLst/>
              <a:cxnLst>
                <a:cxn ang="0">
                  <a:pos x="wd2" y="hd2"/>
                </a:cxn>
                <a:cxn ang="5400000">
                  <a:pos x="wd2" y="hd2"/>
                </a:cxn>
                <a:cxn ang="10800000">
                  <a:pos x="wd2" y="hd2"/>
                </a:cxn>
                <a:cxn ang="16200000">
                  <a:pos x="wd2" y="hd2"/>
                </a:cxn>
              </a:cxnLst>
              <a:rect l="0" t="0" r="r" b="b"/>
              <a:pathLst>
                <a:path w="21600" h="21600" extrusionOk="0">
                  <a:moveTo>
                    <a:pt x="1735" y="3821"/>
                  </a:moveTo>
                  <a:lnTo>
                    <a:pt x="4745" y="3821"/>
                  </a:lnTo>
                  <a:cubicBezTo>
                    <a:pt x="4832" y="6659"/>
                    <a:pt x="5371" y="8569"/>
                    <a:pt x="6052" y="9978"/>
                  </a:cubicBezTo>
                  <a:cubicBezTo>
                    <a:pt x="3968" y="8590"/>
                    <a:pt x="2022" y="6988"/>
                    <a:pt x="1735" y="3821"/>
                  </a:cubicBezTo>
                  <a:close/>
                  <a:moveTo>
                    <a:pt x="10800" y="1439"/>
                  </a:moveTo>
                  <a:cubicBezTo>
                    <a:pt x="14079" y="1438"/>
                    <a:pt x="15359" y="2749"/>
                    <a:pt x="15358" y="3236"/>
                  </a:cubicBezTo>
                  <a:cubicBezTo>
                    <a:pt x="15358" y="3725"/>
                    <a:pt x="14080" y="5035"/>
                    <a:pt x="10800" y="5038"/>
                  </a:cubicBezTo>
                  <a:cubicBezTo>
                    <a:pt x="7521" y="5035"/>
                    <a:pt x="6242" y="3725"/>
                    <a:pt x="6242" y="3236"/>
                  </a:cubicBezTo>
                  <a:cubicBezTo>
                    <a:pt x="6241" y="2749"/>
                    <a:pt x="7521" y="1438"/>
                    <a:pt x="10800" y="1439"/>
                  </a:cubicBezTo>
                  <a:close/>
                  <a:moveTo>
                    <a:pt x="15548" y="9978"/>
                  </a:moveTo>
                  <a:cubicBezTo>
                    <a:pt x="16230" y="8569"/>
                    <a:pt x="16768" y="6659"/>
                    <a:pt x="16855" y="3821"/>
                  </a:cubicBezTo>
                  <a:lnTo>
                    <a:pt x="19866" y="3821"/>
                  </a:lnTo>
                  <a:cubicBezTo>
                    <a:pt x="19580" y="6988"/>
                    <a:pt x="17632" y="8590"/>
                    <a:pt x="15548" y="9978"/>
                  </a:cubicBezTo>
                  <a:close/>
                  <a:moveTo>
                    <a:pt x="12216" y="15911"/>
                  </a:moveTo>
                  <a:cubicBezTo>
                    <a:pt x="12216" y="14207"/>
                    <a:pt x="13537" y="13266"/>
                    <a:pt x="15690" y="11871"/>
                  </a:cubicBezTo>
                  <a:cubicBezTo>
                    <a:pt x="18323" y="10163"/>
                    <a:pt x="21600" y="8040"/>
                    <a:pt x="21600" y="2998"/>
                  </a:cubicBezTo>
                  <a:cubicBezTo>
                    <a:pt x="21600" y="2544"/>
                    <a:pt x="21220" y="2177"/>
                    <a:pt x="20750" y="2177"/>
                  </a:cubicBezTo>
                  <a:lnTo>
                    <a:pt x="16635" y="2177"/>
                  </a:lnTo>
                  <a:cubicBezTo>
                    <a:pt x="16053" y="1125"/>
                    <a:pt x="14320" y="0"/>
                    <a:pt x="10800" y="0"/>
                  </a:cubicBezTo>
                  <a:cubicBezTo>
                    <a:pt x="7281" y="0"/>
                    <a:pt x="5547" y="1125"/>
                    <a:pt x="4966" y="2177"/>
                  </a:cubicBezTo>
                  <a:lnTo>
                    <a:pt x="850" y="2177"/>
                  </a:lnTo>
                  <a:cubicBezTo>
                    <a:pt x="380" y="2177"/>
                    <a:pt x="0" y="2544"/>
                    <a:pt x="0" y="2998"/>
                  </a:cubicBezTo>
                  <a:cubicBezTo>
                    <a:pt x="0" y="8040"/>
                    <a:pt x="3277" y="10163"/>
                    <a:pt x="5912" y="11871"/>
                  </a:cubicBezTo>
                  <a:cubicBezTo>
                    <a:pt x="8065" y="13266"/>
                    <a:pt x="9384" y="14207"/>
                    <a:pt x="9384" y="15911"/>
                  </a:cubicBezTo>
                  <a:lnTo>
                    <a:pt x="9384" y="17450"/>
                  </a:lnTo>
                  <a:cubicBezTo>
                    <a:pt x="7122" y="17696"/>
                    <a:pt x="5461" y="18514"/>
                    <a:pt x="5461" y="19487"/>
                  </a:cubicBezTo>
                  <a:cubicBezTo>
                    <a:pt x="5461" y="20654"/>
                    <a:pt x="7851" y="21600"/>
                    <a:pt x="10800" y="21600"/>
                  </a:cubicBezTo>
                  <a:cubicBezTo>
                    <a:pt x="13749" y="21600"/>
                    <a:pt x="16139" y="20654"/>
                    <a:pt x="16139" y="19487"/>
                  </a:cubicBezTo>
                  <a:cubicBezTo>
                    <a:pt x="16139" y="18514"/>
                    <a:pt x="14478" y="17696"/>
                    <a:pt x="12216" y="17450"/>
                  </a:cubicBezTo>
                  <a:cubicBezTo>
                    <a:pt x="12216" y="17450"/>
                    <a:pt x="12216" y="15911"/>
                    <a:pt x="12216" y="15911"/>
                  </a:cubicBezTo>
                  <a:close/>
                </a:path>
              </a:pathLst>
            </a:custGeom>
            <a:solidFill>
              <a:schemeClr val="bg1"/>
            </a:solidFill>
            <a:ln w="12700">
              <a:miter lim="400000"/>
            </a:ln>
          </p:spPr>
          <p:txBody>
            <a:bodyPr lIns="0" tIns="0" rIns="0" bIns="0" anchor="ctr"/>
            <a:lstStyle/>
            <a:p>
              <a:pPr lvl="0"/>
              <a:endParaRPr>
                <a:latin typeface="+mj-lt"/>
                <a:ea typeface="微软雅黑"/>
                <a:cs typeface="+mn-ea"/>
                <a:sym typeface="Arial"/>
              </a:endParaRPr>
            </a:p>
          </p:txBody>
        </p:sp>
        <p:sp>
          <p:nvSpPr>
            <p:cNvPr id="50" name="Text Placeholder 3"/>
            <p:cNvSpPr txBox="1">
              <a:spLocks/>
            </p:cNvSpPr>
            <p:nvPr/>
          </p:nvSpPr>
          <p:spPr>
            <a:xfrm>
              <a:off x="10263622" y="3015777"/>
              <a:ext cx="1278321" cy="457631"/>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tr-TR" altLang="zh-CN" sz="2000" b="1" dirty="0" err="1">
                  <a:solidFill>
                    <a:schemeClr val="bg1"/>
                  </a:solidFill>
                  <a:latin typeface="+mj-lt"/>
                  <a:ea typeface="微软雅黑"/>
                  <a:cs typeface="+mn-ea"/>
                  <a:sym typeface="Arial"/>
                </a:rPr>
                <a:t>Campaign</a:t>
              </a:r>
              <a:endParaRPr lang="id-ID" sz="2000" b="1" dirty="0">
                <a:solidFill>
                  <a:schemeClr val="bg1"/>
                </a:solidFill>
                <a:latin typeface="+mj-lt"/>
                <a:ea typeface="微软雅黑"/>
                <a:cs typeface="+mn-ea"/>
                <a:sym typeface="Arial"/>
              </a:endParaRPr>
            </a:p>
          </p:txBody>
        </p:sp>
      </p:grpSp>
      <p:cxnSp>
        <p:nvCxnSpPr>
          <p:cNvPr id="54" name="直接连接符 53"/>
          <p:cNvCxnSpPr/>
          <p:nvPr/>
        </p:nvCxnSpPr>
        <p:spPr>
          <a:xfrm>
            <a:off x="657484" y="877396"/>
            <a:ext cx="11406773" cy="0"/>
          </a:xfrm>
          <a:prstGeom prst="line">
            <a:avLst/>
          </a:prstGeom>
          <a:noFill/>
          <a:ln w="12700" cap="flat" cmpd="sng" algn="ctr">
            <a:solidFill>
              <a:srgbClr val="FE7F8D"/>
            </a:solidFill>
            <a:prstDash val="dash"/>
          </a:ln>
          <a:effectLst/>
        </p:spPr>
      </p:cxnSp>
      <p:sp>
        <p:nvSpPr>
          <p:cNvPr id="51" name="TextBox 41"/>
          <p:cNvSpPr txBox="1"/>
          <p:nvPr/>
        </p:nvSpPr>
        <p:spPr>
          <a:xfrm>
            <a:off x="898306" y="231949"/>
            <a:ext cx="1833018" cy="589816"/>
          </a:xfrm>
          <a:prstGeom prst="rect">
            <a:avLst/>
          </a:prstGeom>
          <a:noFill/>
        </p:spPr>
        <p:txBody>
          <a:bodyPr wrap="none" lIns="96433" tIns="48216" rIns="96433" bIns="48216" rtlCol="0">
            <a:spAutoFit/>
          </a:bodyPr>
          <a:lstStyle/>
          <a:p>
            <a:pPr defTabSz="964326"/>
            <a:r>
              <a:rPr lang="tr-TR" altLang="zh-CN" sz="3200" b="1" dirty="0">
                <a:solidFill>
                  <a:srgbClr val="FE7F8D"/>
                </a:solidFill>
                <a:effectLst>
                  <a:outerShdw blurRad="38100" dist="38100" dir="2700000" algn="tl">
                    <a:srgbClr val="000000">
                      <a:alpha val="43137"/>
                    </a:srgbClr>
                  </a:outerShdw>
                </a:effectLst>
                <a:latin typeface="+mj-lt"/>
                <a:ea typeface="微软雅黑"/>
                <a:cs typeface="+mn-ea"/>
                <a:sym typeface="Arial"/>
              </a:rPr>
              <a:t>Content</a:t>
            </a:r>
            <a:endParaRPr lang="zh-CN" altLang="en-US" sz="3200" b="1" dirty="0">
              <a:solidFill>
                <a:srgbClr val="FE7F8D"/>
              </a:solidFill>
              <a:effectLst>
                <a:outerShdw blurRad="38100" dist="38100" dir="2700000" algn="tl">
                  <a:srgbClr val="000000">
                    <a:alpha val="43137"/>
                  </a:srgbClr>
                </a:outerShdw>
              </a:effectLst>
              <a:latin typeface="+mj-lt"/>
              <a:ea typeface="微软雅黑"/>
              <a:cs typeface="+mn-ea"/>
              <a:sym typeface="Arial"/>
            </a:endParaRPr>
          </a:p>
        </p:txBody>
      </p:sp>
    </p:spTree>
    <p:extLst>
      <p:ext uri="{BB962C8B-B14F-4D97-AF65-F5344CB8AC3E}">
        <p14:creationId xmlns:p14="http://schemas.microsoft.com/office/powerpoint/2010/main" val="1625048303"/>
      </p:ext>
    </p:extLst>
  </p:cSld>
  <p:clrMapOvr>
    <a:masterClrMapping/>
  </p:clrMapOvr>
  <mc:AlternateContent xmlns:mc="http://schemas.openxmlformats.org/markup-compatibility/2006" xmlns:p14="http://schemas.microsoft.com/office/powerpoint/2010/main">
    <mc:Choice Requires="p14">
      <p:transition spd="slow" p14:dur="1600" advClick="0" advTm="3000">
        <p14:gallery dir="l"/>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Arial"/>
              <a:ea typeface="微软雅黑"/>
              <a:cs typeface="+mn-ea"/>
              <a:sym typeface="Arial"/>
            </a:endParaRPr>
          </a:p>
        </p:txBody>
      </p:sp>
      <p:grpSp>
        <p:nvGrpSpPr>
          <p:cNvPr id="22" name="组合 21"/>
          <p:cNvGrpSpPr/>
          <p:nvPr/>
        </p:nvGrpSpPr>
        <p:grpSpPr>
          <a:xfrm>
            <a:off x="299462" y="2272086"/>
            <a:ext cx="12250593" cy="3360463"/>
            <a:chOff x="-37301" y="1988840"/>
            <a:chExt cx="12250593" cy="3360463"/>
          </a:xfrm>
        </p:grpSpPr>
        <p:sp>
          <p:nvSpPr>
            <p:cNvPr id="23" name="矩形 22"/>
            <p:cNvSpPr/>
            <p:nvPr/>
          </p:nvSpPr>
          <p:spPr>
            <a:xfrm>
              <a:off x="6434795" y="3429089"/>
              <a:ext cx="2008229" cy="1920213"/>
            </a:xfrm>
            <a:prstGeom prst="rect">
              <a:avLst/>
            </a:prstGeom>
            <a:solidFill>
              <a:sysClr val="window" lastClr="FFFFFF">
                <a:alpha val="5000"/>
              </a:sysClr>
            </a:solidFill>
            <a:ln w="19050" cap="flat" cmpd="sng" algn="ctr">
              <a:solidFill>
                <a:srgbClr val="BFBFBF"/>
              </a:solid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mj-lt"/>
                <a:ea typeface="微软雅黑"/>
                <a:cs typeface="+mn-ea"/>
                <a:sym typeface="Arial"/>
              </a:endParaRPr>
            </a:p>
          </p:txBody>
        </p:sp>
        <p:sp>
          <p:nvSpPr>
            <p:cNvPr id="24" name="矩形 23"/>
            <p:cNvSpPr/>
            <p:nvPr/>
          </p:nvSpPr>
          <p:spPr>
            <a:xfrm>
              <a:off x="6434795" y="3429088"/>
              <a:ext cx="2008229" cy="576887"/>
            </a:xfrm>
            <a:prstGeom prst="rect">
              <a:avLst/>
            </a:prstGeom>
            <a:solidFill>
              <a:srgbClr val="FE7F8D"/>
            </a:solidFill>
            <a:ln w="12700" cap="flat" cmpd="sng" algn="ctr">
              <a:no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mj-lt"/>
                <a:ea typeface="微软雅黑"/>
                <a:cs typeface="+mn-ea"/>
                <a:sym typeface="Arial"/>
              </a:endParaRPr>
            </a:p>
          </p:txBody>
        </p:sp>
        <p:sp>
          <p:nvSpPr>
            <p:cNvPr id="25" name="矩形 24"/>
            <p:cNvSpPr/>
            <p:nvPr/>
          </p:nvSpPr>
          <p:spPr>
            <a:xfrm>
              <a:off x="1009201" y="3429090"/>
              <a:ext cx="2008229" cy="1920213"/>
            </a:xfrm>
            <a:prstGeom prst="rect">
              <a:avLst/>
            </a:prstGeom>
            <a:solidFill>
              <a:sysClr val="window" lastClr="FFFFFF">
                <a:alpha val="5000"/>
              </a:sysClr>
            </a:solidFill>
            <a:ln w="19050" cap="flat" cmpd="sng" algn="ctr">
              <a:solidFill>
                <a:srgbClr val="BFBFBF"/>
              </a:solid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mj-lt"/>
                <a:ea typeface="微软雅黑"/>
                <a:cs typeface="+mn-ea"/>
                <a:sym typeface="Arial"/>
              </a:endParaRPr>
            </a:p>
          </p:txBody>
        </p:sp>
        <p:sp>
          <p:nvSpPr>
            <p:cNvPr id="26" name="矩形 25"/>
            <p:cNvSpPr/>
            <p:nvPr/>
          </p:nvSpPr>
          <p:spPr>
            <a:xfrm>
              <a:off x="1009201" y="3429089"/>
              <a:ext cx="2008229" cy="576887"/>
            </a:xfrm>
            <a:prstGeom prst="rect">
              <a:avLst/>
            </a:prstGeom>
            <a:solidFill>
              <a:srgbClr val="FE7F8D"/>
            </a:solidFill>
            <a:ln w="12700" cap="flat" cmpd="sng" algn="ctr">
              <a:no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mj-lt"/>
                <a:ea typeface="微软雅黑"/>
                <a:cs typeface="+mn-ea"/>
                <a:sym typeface="Arial"/>
              </a:endParaRPr>
            </a:p>
          </p:txBody>
        </p:sp>
        <p:sp>
          <p:nvSpPr>
            <p:cNvPr id="27" name="矩形 26"/>
            <p:cNvSpPr/>
            <p:nvPr/>
          </p:nvSpPr>
          <p:spPr>
            <a:xfrm>
              <a:off x="9156970" y="1988841"/>
              <a:ext cx="2008229" cy="1920213"/>
            </a:xfrm>
            <a:prstGeom prst="rect">
              <a:avLst/>
            </a:prstGeom>
            <a:solidFill>
              <a:sysClr val="window" lastClr="FFFFFF">
                <a:alpha val="5000"/>
              </a:sysClr>
            </a:solidFill>
            <a:ln w="19050" cap="flat" cmpd="sng" algn="ctr">
              <a:solidFill>
                <a:srgbClr val="707070"/>
              </a:solid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mj-lt"/>
                <a:ea typeface="微软雅黑"/>
                <a:cs typeface="+mn-ea"/>
                <a:sym typeface="Arial"/>
              </a:endParaRPr>
            </a:p>
          </p:txBody>
        </p:sp>
        <p:sp>
          <p:nvSpPr>
            <p:cNvPr id="28" name="矩形 27"/>
            <p:cNvSpPr/>
            <p:nvPr/>
          </p:nvSpPr>
          <p:spPr>
            <a:xfrm>
              <a:off x="9156970" y="1988840"/>
              <a:ext cx="2008229" cy="576887"/>
            </a:xfrm>
            <a:prstGeom prst="rect">
              <a:avLst/>
            </a:prstGeom>
            <a:solidFill>
              <a:srgbClr val="FE7F8D"/>
            </a:solidFill>
            <a:ln w="12700" cap="flat" cmpd="sng" algn="ctr">
              <a:no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mj-lt"/>
                <a:ea typeface="微软雅黑"/>
                <a:cs typeface="+mn-ea"/>
                <a:sym typeface="Arial"/>
              </a:endParaRPr>
            </a:p>
          </p:txBody>
        </p:sp>
        <p:sp>
          <p:nvSpPr>
            <p:cNvPr id="29" name="矩形 28"/>
            <p:cNvSpPr/>
            <p:nvPr/>
          </p:nvSpPr>
          <p:spPr>
            <a:xfrm>
              <a:off x="3731376" y="1988842"/>
              <a:ext cx="2008229" cy="1920213"/>
            </a:xfrm>
            <a:prstGeom prst="rect">
              <a:avLst/>
            </a:prstGeom>
            <a:solidFill>
              <a:sysClr val="window" lastClr="FFFFFF">
                <a:alpha val="5000"/>
              </a:sysClr>
            </a:solidFill>
            <a:ln w="19050" cap="flat" cmpd="sng" algn="ctr">
              <a:solidFill>
                <a:srgbClr val="707070"/>
              </a:solid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mj-lt"/>
                <a:ea typeface="微软雅黑"/>
                <a:cs typeface="+mn-ea"/>
                <a:sym typeface="Arial"/>
              </a:endParaRPr>
            </a:p>
          </p:txBody>
        </p:sp>
        <p:sp>
          <p:nvSpPr>
            <p:cNvPr id="30" name="矩形 29"/>
            <p:cNvSpPr/>
            <p:nvPr/>
          </p:nvSpPr>
          <p:spPr>
            <a:xfrm>
              <a:off x="3731376" y="1988841"/>
              <a:ext cx="2008229" cy="576887"/>
            </a:xfrm>
            <a:prstGeom prst="rect">
              <a:avLst/>
            </a:prstGeom>
            <a:solidFill>
              <a:srgbClr val="FE7F8D"/>
            </a:solidFill>
            <a:ln w="12700" cap="flat" cmpd="sng" algn="ctr">
              <a:no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mj-lt"/>
                <a:ea typeface="微软雅黑"/>
                <a:cs typeface="+mn-ea"/>
                <a:sym typeface="Arial"/>
              </a:endParaRPr>
            </a:p>
          </p:txBody>
        </p:sp>
        <p:cxnSp>
          <p:nvCxnSpPr>
            <p:cNvPr id="32" name="肘形连接符 31"/>
            <p:cNvCxnSpPr>
              <a:stCxn id="25" idx="3"/>
              <a:endCxn id="29" idx="1"/>
            </p:cNvCxnSpPr>
            <p:nvPr/>
          </p:nvCxnSpPr>
          <p:spPr>
            <a:xfrm flipV="1">
              <a:off x="3017430" y="2948948"/>
              <a:ext cx="713946" cy="1440248"/>
            </a:xfrm>
            <a:prstGeom prst="bentConnector3">
              <a:avLst/>
            </a:prstGeom>
            <a:noFill/>
            <a:ln w="19050" cap="flat" cmpd="sng" algn="ctr">
              <a:solidFill>
                <a:sysClr val="windowText" lastClr="000000">
                  <a:lumMod val="50000"/>
                  <a:lumOff val="50000"/>
                </a:sysClr>
              </a:solidFill>
              <a:prstDash val="solid"/>
              <a:miter lim="800000"/>
            </a:ln>
            <a:effectLst/>
          </p:spPr>
        </p:cxnSp>
        <p:cxnSp>
          <p:nvCxnSpPr>
            <p:cNvPr id="33" name="肘形连接符 32"/>
            <p:cNvCxnSpPr>
              <a:stCxn id="29" idx="3"/>
              <a:endCxn id="23" idx="1"/>
            </p:cNvCxnSpPr>
            <p:nvPr/>
          </p:nvCxnSpPr>
          <p:spPr>
            <a:xfrm>
              <a:off x="5739605" y="2948949"/>
              <a:ext cx="695189" cy="1440247"/>
            </a:xfrm>
            <a:prstGeom prst="bentConnector3">
              <a:avLst/>
            </a:prstGeom>
            <a:noFill/>
            <a:ln w="19050" cap="flat" cmpd="sng" algn="ctr">
              <a:solidFill>
                <a:sysClr val="windowText" lastClr="000000">
                  <a:lumMod val="50000"/>
                  <a:lumOff val="50000"/>
                </a:sysClr>
              </a:solidFill>
              <a:prstDash val="solid"/>
              <a:miter lim="800000"/>
            </a:ln>
            <a:effectLst/>
          </p:spPr>
        </p:cxnSp>
        <p:cxnSp>
          <p:nvCxnSpPr>
            <p:cNvPr id="34" name="肘形连接符 33"/>
            <p:cNvCxnSpPr>
              <a:stCxn id="23" idx="3"/>
              <a:endCxn id="27" idx="1"/>
            </p:cNvCxnSpPr>
            <p:nvPr/>
          </p:nvCxnSpPr>
          <p:spPr>
            <a:xfrm flipV="1">
              <a:off x="8443023" y="2948946"/>
              <a:ext cx="713946" cy="1440248"/>
            </a:xfrm>
            <a:prstGeom prst="bentConnector3">
              <a:avLst/>
            </a:prstGeom>
            <a:noFill/>
            <a:ln w="19050" cap="flat" cmpd="sng" algn="ctr">
              <a:solidFill>
                <a:sysClr val="windowText" lastClr="000000">
                  <a:lumMod val="50000"/>
                  <a:lumOff val="50000"/>
                </a:sysClr>
              </a:solidFill>
              <a:prstDash val="solid"/>
              <a:miter lim="800000"/>
            </a:ln>
            <a:effectLst/>
          </p:spPr>
        </p:cxnSp>
        <p:sp>
          <p:nvSpPr>
            <p:cNvPr id="35" name="TextBox 34"/>
            <p:cNvSpPr txBox="1"/>
            <p:nvPr/>
          </p:nvSpPr>
          <p:spPr>
            <a:xfrm>
              <a:off x="1628116" y="3461554"/>
              <a:ext cx="707862" cy="400097"/>
            </a:xfrm>
            <a:prstGeom prst="rect">
              <a:avLst/>
            </a:prstGeom>
            <a:noFill/>
          </p:spPr>
          <p:txBody>
            <a:bodyPr wrap="none" lIns="121908" tIns="60954" rIns="121908" bIns="60954" rtlCol="0">
              <a:spAutoFit/>
            </a:bodyPr>
            <a:lstStyle/>
            <a:p>
              <a:r>
                <a:rPr lang="en-US" altLang="zh-CN" dirty="0">
                  <a:solidFill>
                    <a:prstClr val="white"/>
                  </a:solidFill>
                  <a:latin typeface="+mj-lt"/>
                  <a:ea typeface="微软雅黑"/>
                  <a:cs typeface="+mn-ea"/>
                  <a:sym typeface="Arial"/>
                </a:rPr>
                <a:t>2013</a:t>
              </a:r>
              <a:endParaRPr lang="zh-CN" altLang="en-US" dirty="0">
                <a:solidFill>
                  <a:prstClr val="white"/>
                </a:solidFill>
                <a:latin typeface="+mj-lt"/>
                <a:ea typeface="微软雅黑"/>
                <a:cs typeface="+mn-ea"/>
                <a:sym typeface="Arial"/>
              </a:endParaRPr>
            </a:p>
          </p:txBody>
        </p:sp>
        <p:sp>
          <p:nvSpPr>
            <p:cNvPr id="36" name="TextBox 35"/>
            <p:cNvSpPr txBox="1"/>
            <p:nvPr/>
          </p:nvSpPr>
          <p:spPr>
            <a:xfrm>
              <a:off x="4350988" y="2026353"/>
              <a:ext cx="707862" cy="400097"/>
            </a:xfrm>
            <a:prstGeom prst="rect">
              <a:avLst/>
            </a:prstGeom>
            <a:noFill/>
          </p:spPr>
          <p:txBody>
            <a:bodyPr wrap="none" lIns="121908" tIns="60954" rIns="121908" bIns="60954" rtlCol="0">
              <a:spAutoFit/>
            </a:bodyPr>
            <a:lstStyle/>
            <a:p>
              <a:r>
                <a:rPr lang="en-US" altLang="zh-CN" dirty="0">
                  <a:solidFill>
                    <a:prstClr val="white"/>
                  </a:solidFill>
                  <a:latin typeface="+mj-lt"/>
                  <a:ea typeface="微软雅黑"/>
                  <a:cs typeface="+mn-ea"/>
                  <a:sym typeface="Arial"/>
                </a:rPr>
                <a:t>2014</a:t>
              </a:r>
              <a:endParaRPr lang="zh-CN" altLang="en-US" dirty="0">
                <a:solidFill>
                  <a:prstClr val="white"/>
                </a:solidFill>
                <a:latin typeface="+mj-lt"/>
                <a:ea typeface="微软雅黑"/>
                <a:cs typeface="+mn-ea"/>
                <a:sym typeface="Arial"/>
              </a:endParaRPr>
            </a:p>
          </p:txBody>
        </p:sp>
        <p:sp>
          <p:nvSpPr>
            <p:cNvPr id="37" name="TextBox 36"/>
            <p:cNvSpPr txBox="1"/>
            <p:nvPr/>
          </p:nvSpPr>
          <p:spPr>
            <a:xfrm>
              <a:off x="7037476" y="3461554"/>
              <a:ext cx="707862" cy="400097"/>
            </a:xfrm>
            <a:prstGeom prst="rect">
              <a:avLst/>
            </a:prstGeom>
            <a:noFill/>
          </p:spPr>
          <p:txBody>
            <a:bodyPr wrap="none" lIns="121908" tIns="60954" rIns="121908" bIns="60954" rtlCol="0">
              <a:spAutoFit/>
            </a:bodyPr>
            <a:lstStyle/>
            <a:p>
              <a:r>
                <a:rPr lang="en-US" altLang="zh-CN" dirty="0">
                  <a:solidFill>
                    <a:prstClr val="white"/>
                  </a:solidFill>
                  <a:latin typeface="+mj-lt"/>
                  <a:ea typeface="微软雅黑"/>
                  <a:cs typeface="+mn-ea"/>
                  <a:sym typeface="Arial"/>
                </a:rPr>
                <a:t>2019</a:t>
              </a:r>
              <a:endParaRPr lang="zh-CN" altLang="en-US" dirty="0">
                <a:solidFill>
                  <a:prstClr val="white"/>
                </a:solidFill>
                <a:latin typeface="+mj-lt"/>
                <a:ea typeface="微软雅黑"/>
                <a:cs typeface="+mn-ea"/>
                <a:sym typeface="Arial"/>
              </a:endParaRPr>
            </a:p>
          </p:txBody>
        </p:sp>
        <p:sp>
          <p:nvSpPr>
            <p:cNvPr id="38" name="TextBox 37"/>
            <p:cNvSpPr txBox="1"/>
            <p:nvPr/>
          </p:nvSpPr>
          <p:spPr>
            <a:xfrm>
              <a:off x="9759651" y="2026353"/>
              <a:ext cx="707862" cy="400097"/>
            </a:xfrm>
            <a:prstGeom prst="rect">
              <a:avLst/>
            </a:prstGeom>
            <a:noFill/>
          </p:spPr>
          <p:txBody>
            <a:bodyPr wrap="none" lIns="121908" tIns="60954" rIns="121908" bIns="60954" rtlCol="0">
              <a:spAutoFit/>
            </a:bodyPr>
            <a:lstStyle/>
            <a:p>
              <a:r>
                <a:rPr lang="en-US" altLang="zh-CN" dirty="0" smtClean="0">
                  <a:solidFill>
                    <a:prstClr val="white"/>
                  </a:solidFill>
                  <a:latin typeface="+mj-lt"/>
                  <a:ea typeface="微软雅黑"/>
                  <a:cs typeface="+mn-ea"/>
                  <a:sym typeface="Arial"/>
                </a:rPr>
                <a:t>2</a:t>
              </a:r>
              <a:r>
                <a:rPr lang="tr-TR" altLang="zh-CN" dirty="0" smtClean="0">
                  <a:solidFill>
                    <a:prstClr val="white"/>
                  </a:solidFill>
                  <a:latin typeface="+mj-lt"/>
                  <a:ea typeface="微软雅黑"/>
                  <a:cs typeface="+mn-ea"/>
                  <a:sym typeface="Arial"/>
                </a:rPr>
                <a:t>020</a:t>
              </a:r>
              <a:endParaRPr lang="zh-CN" altLang="en-US" dirty="0">
                <a:solidFill>
                  <a:prstClr val="white"/>
                </a:solidFill>
                <a:latin typeface="+mj-lt"/>
                <a:ea typeface="微软雅黑"/>
                <a:cs typeface="+mn-ea"/>
                <a:sym typeface="Arial"/>
              </a:endParaRPr>
            </a:p>
          </p:txBody>
        </p:sp>
        <p:sp>
          <p:nvSpPr>
            <p:cNvPr id="39" name="TextBox 38"/>
            <p:cNvSpPr txBox="1"/>
            <p:nvPr/>
          </p:nvSpPr>
          <p:spPr>
            <a:xfrm>
              <a:off x="1063676" y="4114576"/>
              <a:ext cx="1918514" cy="984873"/>
            </a:xfrm>
            <a:prstGeom prst="rect">
              <a:avLst/>
            </a:prstGeom>
            <a:noFill/>
          </p:spPr>
          <p:txBody>
            <a:bodyPr wrap="none" lIns="121908" tIns="60954" rIns="121908" bIns="60954" rtlCol="0">
              <a:spAutoFit/>
            </a:bodyPr>
            <a:lstStyle/>
            <a:p>
              <a:r>
                <a:rPr lang="en-US" altLang="zh-CN" sz="1400" dirty="0">
                  <a:solidFill>
                    <a:prstClr val="black">
                      <a:lumMod val="50000"/>
                      <a:lumOff val="50000"/>
                    </a:prstClr>
                  </a:solidFill>
                  <a:latin typeface="+mj-lt"/>
                  <a:ea typeface="微软雅黑"/>
                  <a:cs typeface="+mn-ea"/>
                  <a:sym typeface="Arial"/>
                </a:rPr>
                <a:t>Simple &amp; Smooth,</a:t>
              </a:r>
              <a:endParaRPr lang="tr-TR" altLang="zh-CN" sz="1400" dirty="0">
                <a:solidFill>
                  <a:prstClr val="black">
                    <a:lumMod val="50000"/>
                    <a:lumOff val="50000"/>
                  </a:prstClr>
                </a:solidFill>
                <a:latin typeface="+mj-lt"/>
                <a:ea typeface="微软雅黑"/>
                <a:cs typeface="+mn-ea"/>
                <a:sym typeface="Arial"/>
              </a:endParaRPr>
            </a:p>
            <a:p>
              <a:r>
                <a:rPr lang="en-US" altLang="zh-CN" sz="1400" dirty="0">
                  <a:solidFill>
                    <a:prstClr val="black">
                      <a:lumMod val="50000"/>
                      <a:lumOff val="50000"/>
                    </a:prstClr>
                  </a:solidFill>
                  <a:latin typeface="+mj-lt"/>
                  <a:ea typeface="微软雅黑"/>
                  <a:cs typeface="+mn-ea"/>
                  <a:sym typeface="Arial"/>
                </a:rPr>
                <a:t> exactly how </a:t>
              </a:r>
              <a:endParaRPr lang="tr-TR" altLang="zh-CN" sz="1400" dirty="0">
                <a:solidFill>
                  <a:prstClr val="black">
                    <a:lumMod val="50000"/>
                    <a:lumOff val="50000"/>
                  </a:prstClr>
                </a:solidFill>
                <a:latin typeface="+mj-lt"/>
                <a:ea typeface="微软雅黑"/>
                <a:cs typeface="+mn-ea"/>
                <a:sym typeface="Arial"/>
              </a:endParaRPr>
            </a:p>
            <a:p>
              <a:r>
                <a:rPr lang="en-US" altLang="zh-CN" sz="1400" dirty="0">
                  <a:solidFill>
                    <a:prstClr val="black">
                      <a:lumMod val="50000"/>
                      <a:lumOff val="50000"/>
                    </a:prstClr>
                  </a:solidFill>
                  <a:latin typeface="+mj-lt"/>
                  <a:ea typeface="微软雅黑"/>
                  <a:cs typeface="+mn-ea"/>
                  <a:sym typeface="Arial"/>
                </a:rPr>
                <a:t>purchasing </a:t>
              </a:r>
              <a:endParaRPr lang="tr-TR" altLang="zh-CN" sz="1400" dirty="0">
                <a:solidFill>
                  <a:prstClr val="black">
                    <a:lumMod val="50000"/>
                    <a:lumOff val="50000"/>
                  </a:prstClr>
                </a:solidFill>
                <a:latin typeface="+mj-lt"/>
                <a:ea typeface="微软雅黑"/>
                <a:cs typeface="+mn-ea"/>
                <a:sym typeface="Arial"/>
              </a:endParaRPr>
            </a:p>
            <a:p>
              <a:r>
                <a:rPr lang="en-US" altLang="zh-CN" sz="1400" dirty="0">
                  <a:solidFill>
                    <a:prstClr val="black">
                      <a:lumMod val="50000"/>
                      <a:lumOff val="50000"/>
                    </a:prstClr>
                  </a:solidFill>
                  <a:latin typeface="+mj-lt"/>
                  <a:ea typeface="微软雅黑"/>
                  <a:cs typeface="+mn-ea"/>
                  <a:sym typeface="Arial"/>
                </a:rPr>
                <a:t>experiences should be.</a:t>
              </a:r>
              <a:endParaRPr lang="en-US" altLang="zh-CN" sz="1400" dirty="0">
                <a:solidFill>
                  <a:prstClr val="black">
                    <a:lumMod val="50000"/>
                    <a:lumOff val="50000"/>
                  </a:prstClr>
                </a:solidFill>
                <a:latin typeface="+mj-lt"/>
                <a:ea typeface="微软雅黑"/>
                <a:cs typeface="+mn-ea"/>
                <a:sym typeface="Arial"/>
              </a:endParaRPr>
            </a:p>
          </p:txBody>
        </p:sp>
        <p:sp>
          <p:nvSpPr>
            <p:cNvPr id="40" name="TextBox 39"/>
            <p:cNvSpPr txBox="1"/>
            <p:nvPr/>
          </p:nvSpPr>
          <p:spPr>
            <a:xfrm>
              <a:off x="6486319" y="4363850"/>
              <a:ext cx="1759047" cy="769429"/>
            </a:xfrm>
            <a:prstGeom prst="rect">
              <a:avLst/>
            </a:prstGeom>
            <a:noFill/>
          </p:spPr>
          <p:txBody>
            <a:bodyPr wrap="none" lIns="121908" tIns="60954" rIns="121908" bIns="60954" rtlCol="0">
              <a:spAutoFit/>
            </a:bodyPr>
            <a:lstStyle/>
            <a:p>
              <a:r>
                <a:rPr lang="en-US" altLang="zh-CN" sz="1400" dirty="0">
                  <a:solidFill>
                    <a:prstClr val="black">
                      <a:lumMod val="50000"/>
                      <a:lumOff val="50000"/>
                    </a:prstClr>
                  </a:solidFill>
                  <a:latin typeface="+mj-lt"/>
                  <a:ea typeface="微软雅黑"/>
                  <a:cs typeface="+mn-ea"/>
                  <a:sym typeface="Arial"/>
                </a:rPr>
                <a:t> We align with </a:t>
              </a:r>
              <a:r>
                <a:rPr lang="en-US" altLang="zh-CN" sz="1400" dirty="0" smtClean="0">
                  <a:solidFill>
                    <a:prstClr val="black">
                      <a:lumMod val="50000"/>
                      <a:lumOff val="50000"/>
                    </a:prstClr>
                  </a:solidFill>
                  <a:latin typeface="+mj-lt"/>
                  <a:ea typeface="微软雅黑"/>
                  <a:cs typeface="+mn-ea"/>
                  <a:sym typeface="Arial"/>
                </a:rPr>
                <a:t>your</a:t>
              </a:r>
              <a:endParaRPr lang="tr-TR" altLang="zh-CN" sz="1400" dirty="0" smtClean="0">
                <a:solidFill>
                  <a:prstClr val="black">
                    <a:lumMod val="50000"/>
                    <a:lumOff val="50000"/>
                  </a:prstClr>
                </a:solidFill>
                <a:latin typeface="+mj-lt"/>
                <a:ea typeface="微软雅黑"/>
                <a:cs typeface="+mn-ea"/>
                <a:sym typeface="Arial"/>
              </a:endParaRPr>
            </a:p>
            <a:p>
              <a:r>
                <a:rPr lang="en-US" altLang="zh-CN" sz="1400" dirty="0" smtClean="0">
                  <a:solidFill>
                    <a:prstClr val="black">
                      <a:lumMod val="50000"/>
                      <a:lumOff val="50000"/>
                    </a:prstClr>
                  </a:solidFill>
                  <a:latin typeface="+mj-lt"/>
                  <a:ea typeface="微软雅黑"/>
                  <a:cs typeface="+mn-ea"/>
                  <a:sym typeface="Arial"/>
                </a:rPr>
                <a:t> </a:t>
              </a:r>
              <a:r>
                <a:rPr lang="en-US" altLang="zh-CN" sz="1400" dirty="0">
                  <a:solidFill>
                    <a:prstClr val="black">
                      <a:lumMod val="50000"/>
                      <a:lumOff val="50000"/>
                    </a:prstClr>
                  </a:solidFill>
                  <a:latin typeface="+mj-lt"/>
                  <a:ea typeface="微软雅黑"/>
                  <a:cs typeface="+mn-ea"/>
                  <a:sym typeface="Arial"/>
                </a:rPr>
                <a:t>users need to </a:t>
              </a:r>
              <a:r>
                <a:rPr lang="en-US" altLang="zh-CN" sz="1400" dirty="0" smtClean="0">
                  <a:solidFill>
                    <a:prstClr val="black">
                      <a:lumMod val="50000"/>
                      <a:lumOff val="50000"/>
                    </a:prstClr>
                  </a:solidFill>
                  <a:latin typeface="+mj-lt"/>
                  <a:ea typeface="微软雅黑"/>
                  <a:cs typeface="+mn-ea"/>
                  <a:sym typeface="Arial"/>
                </a:rPr>
                <a:t>build</a:t>
              </a:r>
              <a:endParaRPr lang="tr-TR" altLang="zh-CN" sz="1400" dirty="0" smtClean="0">
                <a:solidFill>
                  <a:prstClr val="black">
                    <a:lumMod val="50000"/>
                    <a:lumOff val="50000"/>
                  </a:prstClr>
                </a:solidFill>
                <a:latin typeface="+mj-lt"/>
                <a:ea typeface="微软雅黑"/>
                <a:cs typeface="+mn-ea"/>
                <a:sym typeface="Arial"/>
              </a:endParaRPr>
            </a:p>
            <a:p>
              <a:r>
                <a:rPr lang="en-US" altLang="zh-CN" sz="1400" dirty="0" smtClean="0">
                  <a:solidFill>
                    <a:prstClr val="black">
                      <a:lumMod val="50000"/>
                      <a:lumOff val="50000"/>
                    </a:prstClr>
                  </a:solidFill>
                  <a:latin typeface="+mj-lt"/>
                  <a:ea typeface="微软雅黑"/>
                  <a:cs typeface="+mn-ea"/>
                  <a:sym typeface="Arial"/>
                </a:rPr>
                <a:t> </a:t>
              </a:r>
              <a:r>
                <a:rPr lang="en-US" altLang="zh-CN" sz="1400" dirty="0">
                  <a:solidFill>
                    <a:prstClr val="black">
                      <a:lumMod val="50000"/>
                      <a:lumOff val="50000"/>
                    </a:prstClr>
                  </a:solidFill>
                  <a:latin typeface="+mj-lt"/>
                  <a:ea typeface="微软雅黑"/>
                  <a:cs typeface="+mn-ea"/>
                  <a:sym typeface="Arial"/>
                </a:rPr>
                <a:t>and evolve a flowing</a:t>
              </a:r>
              <a:endParaRPr lang="en-US" altLang="zh-CN" sz="1400" dirty="0">
                <a:solidFill>
                  <a:prstClr val="black">
                    <a:lumMod val="50000"/>
                    <a:lumOff val="50000"/>
                  </a:prstClr>
                </a:solidFill>
                <a:latin typeface="+mj-lt"/>
                <a:ea typeface="微软雅黑"/>
                <a:cs typeface="+mn-ea"/>
                <a:sym typeface="Arial"/>
              </a:endParaRPr>
            </a:p>
          </p:txBody>
        </p:sp>
        <p:sp>
          <p:nvSpPr>
            <p:cNvPr id="41" name="TextBox 40"/>
            <p:cNvSpPr txBox="1"/>
            <p:nvPr/>
          </p:nvSpPr>
          <p:spPr>
            <a:xfrm>
              <a:off x="3774680" y="2829023"/>
              <a:ext cx="1759047" cy="769429"/>
            </a:xfrm>
            <a:prstGeom prst="rect">
              <a:avLst/>
            </a:prstGeom>
            <a:noFill/>
          </p:spPr>
          <p:txBody>
            <a:bodyPr wrap="none" lIns="121908" tIns="60954" rIns="121908" bIns="60954" rtlCol="0">
              <a:spAutoFit/>
            </a:bodyPr>
            <a:lstStyle/>
            <a:p>
              <a:r>
                <a:rPr lang="en-US" altLang="zh-CN" sz="1400" dirty="0">
                  <a:solidFill>
                    <a:prstClr val="black">
                      <a:lumMod val="50000"/>
                      <a:lumOff val="50000"/>
                    </a:prstClr>
                  </a:solidFill>
                  <a:latin typeface="+mj-lt"/>
                  <a:ea typeface="微软雅黑"/>
                  <a:cs typeface="+mn-ea"/>
                  <a:sym typeface="Arial"/>
                </a:rPr>
                <a:t> We align with your</a:t>
              </a:r>
              <a:endParaRPr lang="tr-TR" altLang="zh-CN" sz="1400" dirty="0">
                <a:solidFill>
                  <a:prstClr val="black">
                    <a:lumMod val="50000"/>
                    <a:lumOff val="50000"/>
                  </a:prstClr>
                </a:solidFill>
                <a:latin typeface="+mj-lt"/>
                <a:ea typeface="微软雅黑"/>
                <a:cs typeface="+mn-ea"/>
                <a:sym typeface="Arial"/>
              </a:endParaRPr>
            </a:p>
            <a:p>
              <a:r>
                <a:rPr lang="en-US" altLang="zh-CN" sz="1400" dirty="0">
                  <a:solidFill>
                    <a:prstClr val="black">
                      <a:lumMod val="50000"/>
                      <a:lumOff val="50000"/>
                    </a:prstClr>
                  </a:solidFill>
                  <a:latin typeface="+mj-lt"/>
                  <a:ea typeface="微软雅黑"/>
                  <a:cs typeface="+mn-ea"/>
                  <a:sym typeface="Arial"/>
                </a:rPr>
                <a:t> users need to build</a:t>
              </a:r>
              <a:endParaRPr lang="tr-TR" altLang="zh-CN" sz="1400" dirty="0">
                <a:solidFill>
                  <a:prstClr val="black">
                    <a:lumMod val="50000"/>
                    <a:lumOff val="50000"/>
                  </a:prstClr>
                </a:solidFill>
                <a:latin typeface="+mj-lt"/>
                <a:ea typeface="微软雅黑"/>
                <a:cs typeface="+mn-ea"/>
                <a:sym typeface="Arial"/>
              </a:endParaRPr>
            </a:p>
            <a:p>
              <a:r>
                <a:rPr lang="en-US" altLang="zh-CN" sz="1400" dirty="0">
                  <a:solidFill>
                    <a:prstClr val="black">
                      <a:lumMod val="50000"/>
                      <a:lumOff val="50000"/>
                    </a:prstClr>
                  </a:solidFill>
                  <a:latin typeface="+mj-lt"/>
                  <a:ea typeface="微软雅黑"/>
                  <a:cs typeface="+mn-ea"/>
                  <a:sym typeface="Arial"/>
                </a:rPr>
                <a:t> and evolve a flowing</a:t>
              </a:r>
              <a:endParaRPr lang="en-US" altLang="zh-CN" sz="1400" dirty="0">
                <a:solidFill>
                  <a:prstClr val="black">
                    <a:lumMod val="50000"/>
                    <a:lumOff val="50000"/>
                  </a:prstClr>
                </a:solidFill>
                <a:latin typeface="+mj-lt"/>
                <a:ea typeface="微软雅黑"/>
                <a:cs typeface="+mn-ea"/>
                <a:sym typeface="Arial"/>
              </a:endParaRPr>
            </a:p>
          </p:txBody>
        </p:sp>
        <p:sp>
          <p:nvSpPr>
            <p:cNvPr id="42" name="TextBox 41"/>
            <p:cNvSpPr txBox="1"/>
            <p:nvPr/>
          </p:nvSpPr>
          <p:spPr>
            <a:xfrm>
              <a:off x="9201779" y="2696222"/>
              <a:ext cx="1918514" cy="984873"/>
            </a:xfrm>
            <a:prstGeom prst="rect">
              <a:avLst/>
            </a:prstGeom>
            <a:noFill/>
          </p:spPr>
          <p:txBody>
            <a:bodyPr wrap="none" lIns="121908" tIns="60954" rIns="121908" bIns="60954" rtlCol="0">
              <a:spAutoFit/>
            </a:bodyPr>
            <a:lstStyle/>
            <a:p>
              <a:r>
                <a:rPr lang="en-US" altLang="zh-CN" sz="1400" dirty="0">
                  <a:solidFill>
                    <a:prstClr val="black">
                      <a:lumMod val="50000"/>
                      <a:lumOff val="50000"/>
                    </a:prstClr>
                  </a:solidFill>
                  <a:latin typeface="+mj-lt"/>
                  <a:ea typeface="微软雅黑"/>
                  <a:cs typeface="+mn-ea"/>
                  <a:sym typeface="Arial"/>
                </a:rPr>
                <a:t>Simple &amp; Smooth</a:t>
              </a:r>
              <a:r>
                <a:rPr lang="en-US" altLang="zh-CN" sz="1400" dirty="0" smtClean="0">
                  <a:solidFill>
                    <a:prstClr val="black">
                      <a:lumMod val="50000"/>
                      <a:lumOff val="50000"/>
                    </a:prstClr>
                  </a:solidFill>
                  <a:latin typeface="+mj-lt"/>
                  <a:ea typeface="微软雅黑"/>
                  <a:cs typeface="+mn-ea"/>
                  <a:sym typeface="Arial"/>
                </a:rPr>
                <a:t>,</a:t>
              </a:r>
              <a:endParaRPr lang="tr-TR" altLang="zh-CN" sz="1400" dirty="0" smtClean="0">
                <a:solidFill>
                  <a:prstClr val="black">
                    <a:lumMod val="50000"/>
                    <a:lumOff val="50000"/>
                  </a:prstClr>
                </a:solidFill>
                <a:latin typeface="+mj-lt"/>
                <a:ea typeface="微软雅黑"/>
                <a:cs typeface="+mn-ea"/>
                <a:sym typeface="Arial"/>
              </a:endParaRPr>
            </a:p>
            <a:p>
              <a:r>
                <a:rPr lang="en-US" altLang="zh-CN" sz="1400" dirty="0" smtClean="0">
                  <a:solidFill>
                    <a:prstClr val="black">
                      <a:lumMod val="50000"/>
                      <a:lumOff val="50000"/>
                    </a:prstClr>
                  </a:solidFill>
                  <a:latin typeface="+mj-lt"/>
                  <a:ea typeface="微软雅黑"/>
                  <a:cs typeface="+mn-ea"/>
                  <a:sym typeface="Arial"/>
                </a:rPr>
                <a:t> </a:t>
              </a:r>
              <a:r>
                <a:rPr lang="en-US" altLang="zh-CN" sz="1400" dirty="0">
                  <a:solidFill>
                    <a:prstClr val="black">
                      <a:lumMod val="50000"/>
                      <a:lumOff val="50000"/>
                    </a:prstClr>
                  </a:solidFill>
                  <a:latin typeface="+mj-lt"/>
                  <a:ea typeface="微软雅黑"/>
                  <a:cs typeface="+mn-ea"/>
                  <a:sym typeface="Arial"/>
                </a:rPr>
                <a:t>exactly how </a:t>
              </a:r>
              <a:endParaRPr lang="tr-TR" altLang="zh-CN" sz="1400" dirty="0" smtClean="0">
                <a:solidFill>
                  <a:prstClr val="black">
                    <a:lumMod val="50000"/>
                    <a:lumOff val="50000"/>
                  </a:prstClr>
                </a:solidFill>
                <a:latin typeface="+mj-lt"/>
                <a:ea typeface="微软雅黑"/>
                <a:cs typeface="+mn-ea"/>
                <a:sym typeface="Arial"/>
              </a:endParaRPr>
            </a:p>
            <a:p>
              <a:r>
                <a:rPr lang="en-US" altLang="zh-CN" sz="1400" dirty="0" smtClean="0">
                  <a:solidFill>
                    <a:prstClr val="black">
                      <a:lumMod val="50000"/>
                      <a:lumOff val="50000"/>
                    </a:prstClr>
                  </a:solidFill>
                  <a:latin typeface="+mj-lt"/>
                  <a:ea typeface="微软雅黑"/>
                  <a:cs typeface="+mn-ea"/>
                  <a:sym typeface="Arial"/>
                </a:rPr>
                <a:t>purchasing </a:t>
              </a:r>
              <a:endParaRPr lang="tr-TR" altLang="zh-CN" sz="1400" dirty="0" smtClean="0">
                <a:solidFill>
                  <a:prstClr val="black">
                    <a:lumMod val="50000"/>
                    <a:lumOff val="50000"/>
                  </a:prstClr>
                </a:solidFill>
                <a:latin typeface="+mj-lt"/>
                <a:ea typeface="微软雅黑"/>
                <a:cs typeface="+mn-ea"/>
                <a:sym typeface="Arial"/>
              </a:endParaRPr>
            </a:p>
            <a:p>
              <a:r>
                <a:rPr lang="en-US" altLang="zh-CN" sz="1400" dirty="0" smtClean="0">
                  <a:solidFill>
                    <a:prstClr val="black">
                      <a:lumMod val="50000"/>
                      <a:lumOff val="50000"/>
                    </a:prstClr>
                  </a:solidFill>
                  <a:latin typeface="+mj-lt"/>
                  <a:ea typeface="微软雅黑"/>
                  <a:cs typeface="+mn-ea"/>
                  <a:sym typeface="Arial"/>
                </a:rPr>
                <a:t>experiences </a:t>
              </a:r>
              <a:r>
                <a:rPr lang="en-US" altLang="zh-CN" sz="1400" dirty="0">
                  <a:solidFill>
                    <a:prstClr val="black">
                      <a:lumMod val="50000"/>
                      <a:lumOff val="50000"/>
                    </a:prstClr>
                  </a:solidFill>
                  <a:latin typeface="+mj-lt"/>
                  <a:ea typeface="微软雅黑"/>
                  <a:cs typeface="+mn-ea"/>
                  <a:sym typeface="Arial"/>
                </a:rPr>
                <a:t>should be.</a:t>
              </a:r>
              <a:endParaRPr lang="en-US" altLang="zh-CN" sz="1400" dirty="0">
                <a:solidFill>
                  <a:prstClr val="black">
                    <a:lumMod val="50000"/>
                    <a:lumOff val="50000"/>
                  </a:prstClr>
                </a:solidFill>
                <a:latin typeface="+mj-lt"/>
                <a:ea typeface="微软雅黑"/>
                <a:cs typeface="+mn-ea"/>
                <a:sym typeface="Arial"/>
              </a:endParaRPr>
            </a:p>
          </p:txBody>
        </p:sp>
        <p:cxnSp>
          <p:nvCxnSpPr>
            <p:cNvPr id="43" name="直接连接符 42"/>
            <p:cNvCxnSpPr/>
            <p:nvPr/>
          </p:nvCxnSpPr>
          <p:spPr>
            <a:xfrm>
              <a:off x="-37301" y="4394598"/>
              <a:ext cx="1048093" cy="0"/>
            </a:xfrm>
            <a:prstGeom prst="line">
              <a:avLst/>
            </a:prstGeom>
            <a:noFill/>
            <a:ln w="19050" cap="flat" cmpd="sng" algn="ctr">
              <a:solidFill>
                <a:sysClr val="windowText" lastClr="000000">
                  <a:lumMod val="50000"/>
                  <a:lumOff val="50000"/>
                </a:sysClr>
              </a:solidFill>
              <a:prstDash val="solid"/>
              <a:miter lim="800000"/>
            </a:ln>
            <a:effectLst/>
          </p:spPr>
        </p:cxnSp>
        <p:cxnSp>
          <p:nvCxnSpPr>
            <p:cNvPr id="44" name="直接连接符 43"/>
            <p:cNvCxnSpPr/>
            <p:nvPr/>
          </p:nvCxnSpPr>
          <p:spPr>
            <a:xfrm>
              <a:off x="11165199" y="2953600"/>
              <a:ext cx="1048093" cy="0"/>
            </a:xfrm>
            <a:prstGeom prst="line">
              <a:avLst/>
            </a:prstGeom>
            <a:noFill/>
            <a:ln w="19050" cap="flat" cmpd="sng" algn="ctr">
              <a:solidFill>
                <a:sysClr val="windowText" lastClr="000000">
                  <a:lumMod val="50000"/>
                  <a:lumOff val="50000"/>
                </a:sysClr>
              </a:solidFill>
              <a:prstDash val="solid"/>
              <a:miter lim="800000"/>
            </a:ln>
            <a:effectLst/>
          </p:spPr>
        </p:cxnSp>
      </p:grpSp>
      <p:cxnSp>
        <p:nvCxnSpPr>
          <p:cNvPr id="46" name="直接连接符 45"/>
          <p:cNvCxnSpPr/>
          <p:nvPr/>
        </p:nvCxnSpPr>
        <p:spPr>
          <a:xfrm>
            <a:off x="657484" y="877396"/>
            <a:ext cx="11406773" cy="0"/>
          </a:xfrm>
          <a:prstGeom prst="line">
            <a:avLst/>
          </a:prstGeom>
          <a:noFill/>
          <a:ln w="12700" cap="flat" cmpd="sng" algn="ctr">
            <a:solidFill>
              <a:srgbClr val="FE7F8D"/>
            </a:solidFill>
            <a:prstDash val="dash"/>
          </a:ln>
          <a:effectLst/>
        </p:spPr>
      </p:cxnSp>
      <p:sp>
        <p:nvSpPr>
          <p:cNvPr id="31" name="TextBox 41"/>
          <p:cNvSpPr txBox="1"/>
          <p:nvPr/>
        </p:nvSpPr>
        <p:spPr>
          <a:xfrm>
            <a:off x="898306" y="231949"/>
            <a:ext cx="1833018" cy="589816"/>
          </a:xfrm>
          <a:prstGeom prst="rect">
            <a:avLst/>
          </a:prstGeom>
          <a:noFill/>
        </p:spPr>
        <p:txBody>
          <a:bodyPr wrap="none" lIns="96433" tIns="48216" rIns="96433" bIns="48216" rtlCol="0">
            <a:spAutoFit/>
          </a:bodyPr>
          <a:lstStyle/>
          <a:p>
            <a:pPr defTabSz="964326"/>
            <a:r>
              <a:rPr lang="tr-TR" altLang="zh-CN" sz="3200" b="1" dirty="0">
                <a:solidFill>
                  <a:srgbClr val="FE7F8D"/>
                </a:solidFill>
                <a:effectLst>
                  <a:outerShdw blurRad="38100" dist="38100" dir="2700000" algn="tl">
                    <a:srgbClr val="000000">
                      <a:alpha val="43137"/>
                    </a:srgbClr>
                  </a:outerShdw>
                </a:effectLst>
                <a:latin typeface="+mj-lt"/>
                <a:ea typeface="微软雅黑"/>
                <a:cs typeface="+mn-ea"/>
                <a:sym typeface="Arial"/>
              </a:rPr>
              <a:t>Content</a:t>
            </a:r>
            <a:endParaRPr lang="zh-CN" altLang="en-US" sz="3200" b="1" dirty="0">
              <a:solidFill>
                <a:srgbClr val="FE7F8D"/>
              </a:solidFill>
              <a:effectLst>
                <a:outerShdw blurRad="38100" dist="38100" dir="2700000" algn="tl">
                  <a:srgbClr val="000000">
                    <a:alpha val="43137"/>
                  </a:srgbClr>
                </a:outerShdw>
              </a:effectLst>
              <a:latin typeface="+mj-lt"/>
              <a:ea typeface="微软雅黑"/>
              <a:cs typeface="+mn-ea"/>
              <a:sym typeface="Arial"/>
            </a:endParaRPr>
          </a:p>
        </p:txBody>
      </p:sp>
    </p:spTree>
    <p:extLst>
      <p:ext uri="{BB962C8B-B14F-4D97-AF65-F5344CB8AC3E}">
        <p14:creationId xmlns:p14="http://schemas.microsoft.com/office/powerpoint/2010/main" val="1778481842"/>
      </p:ext>
    </p:extLst>
  </p:cSld>
  <p:clrMapOvr>
    <a:masterClrMapping/>
  </p:clrMapOvr>
  <mc:AlternateContent xmlns:mc="http://schemas.openxmlformats.org/markup-compatibility/2006" xmlns:p14="http://schemas.microsoft.com/office/powerpoint/2010/main">
    <mc:Choice Requires="p14">
      <p:transition spd="slow" p14:dur="1600" advClick="0" advTm="3000">
        <p14:gallery dir="l"/>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barn(inVertical)">
                                      <p:cBhvr>
                                        <p:cTn id="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400571" y="1499829"/>
            <a:ext cx="10096114" cy="5283086"/>
            <a:chOff x="1400571" y="1499829"/>
            <a:chExt cx="10096114" cy="5283086"/>
          </a:xfrm>
        </p:grpSpPr>
        <p:sp>
          <p:nvSpPr>
            <p:cNvPr id="5" name="Freeform 5"/>
            <p:cNvSpPr>
              <a:spLocks/>
            </p:cNvSpPr>
            <p:nvPr/>
          </p:nvSpPr>
          <p:spPr bwMode="auto">
            <a:xfrm>
              <a:off x="1400571" y="1499830"/>
              <a:ext cx="2242911" cy="5283084"/>
            </a:xfrm>
            <a:custGeom>
              <a:avLst/>
              <a:gdLst>
                <a:gd name="T0" fmla="*/ 115 w 230"/>
                <a:gd name="T1" fmla="*/ 0 h 621"/>
                <a:gd name="T2" fmla="*/ 115 w 230"/>
                <a:gd name="T3" fmla="*/ 0 h 621"/>
                <a:gd name="T4" fmla="*/ 230 w 230"/>
                <a:gd name="T5" fmla="*/ 115 h 621"/>
                <a:gd name="T6" fmla="*/ 230 w 230"/>
                <a:gd name="T7" fmla="*/ 621 h 621"/>
                <a:gd name="T8" fmla="*/ 0 w 230"/>
                <a:gd name="T9" fmla="*/ 621 h 621"/>
                <a:gd name="T10" fmla="*/ 0 w 230"/>
                <a:gd name="T11" fmla="*/ 115 h 621"/>
                <a:gd name="T12" fmla="*/ 115 w 230"/>
                <a:gd name="T13" fmla="*/ 0 h 621"/>
              </a:gdLst>
              <a:ahLst/>
              <a:cxnLst>
                <a:cxn ang="0">
                  <a:pos x="T0" y="T1"/>
                </a:cxn>
                <a:cxn ang="0">
                  <a:pos x="T2" y="T3"/>
                </a:cxn>
                <a:cxn ang="0">
                  <a:pos x="T4" y="T5"/>
                </a:cxn>
                <a:cxn ang="0">
                  <a:pos x="T6" y="T7"/>
                </a:cxn>
                <a:cxn ang="0">
                  <a:pos x="T8" y="T9"/>
                </a:cxn>
                <a:cxn ang="0">
                  <a:pos x="T10" y="T11"/>
                </a:cxn>
                <a:cxn ang="0">
                  <a:pos x="T12" y="T13"/>
                </a:cxn>
              </a:cxnLst>
              <a:rect l="0" t="0" r="r" b="b"/>
              <a:pathLst>
                <a:path w="230" h="621">
                  <a:moveTo>
                    <a:pt x="115" y="0"/>
                  </a:moveTo>
                  <a:cubicBezTo>
                    <a:pt x="115" y="0"/>
                    <a:pt x="115" y="0"/>
                    <a:pt x="115" y="0"/>
                  </a:cubicBezTo>
                  <a:cubicBezTo>
                    <a:pt x="178" y="0"/>
                    <a:pt x="230" y="52"/>
                    <a:pt x="230" y="115"/>
                  </a:cubicBezTo>
                  <a:cubicBezTo>
                    <a:pt x="230" y="621"/>
                    <a:pt x="230" y="621"/>
                    <a:pt x="230" y="621"/>
                  </a:cubicBezTo>
                  <a:cubicBezTo>
                    <a:pt x="0" y="621"/>
                    <a:pt x="0" y="621"/>
                    <a:pt x="0" y="621"/>
                  </a:cubicBezTo>
                  <a:cubicBezTo>
                    <a:pt x="0" y="115"/>
                    <a:pt x="0" y="115"/>
                    <a:pt x="0" y="115"/>
                  </a:cubicBezTo>
                  <a:cubicBezTo>
                    <a:pt x="0" y="52"/>
                    <a:pt x="52" y="0"/>
                    <a:pt x="115" y="0"/>
                  </a:cubicBezTo>
                  <a:close/>
                </a:path>
              </a:pathLst>
            </a:custGeom>
            <a:solidFill>
              <a:srgbClr val="FE7F8D"/>
            </a:solidFill>
            <a:ln>
              <a:noFill/>
            </a:ln>
            <a:effectLst>
              <a:outerShdw blurRad="63500" algn="ctr" rotWithShape="0">
                <a:prstClr val="black">
                  <a:alpha val="40000"/>
                </a:prstClr>
              </a:outerShdw>
            </a:effectLst>
          </p:spPr>
          <p:txBody>
            <a:bodyPr vert="horz" wrap="square" lIns="96433" tIns="48216" rIns="96433" bIns="48216" numCol="1" anchor="t" anchorCtr="0" compatLnSpc="1">
              <a:prstTxWarp prst="textNoShape">
                <a:avLst/>
              </a:prstTxWarp>
            </a:bodyPr>
            <a:lstStyle/>
            <a:p>
              <a:endParaRPr lang="zh-CN" altLang="en-US" sz="2500">
                <a:latin typeface="+mj-lt"/>
                <a:ea typeface="微软雅黑"/>
                <a:cs typeface="+mn-ea"/>
                <a:sym typeface="Arial"/>
              </a:endParaRPr>
            </a:p>
          </p:txBody>
        </p:sp>
        <p:sp>
          <p:nvSpPr>
            <p:cNvPr id="6" name="Freeform 6"/>
            <p:cNvSpPr>
              <a:spLocks/>
            </p:cNvSpPr>
            <p:nvPr/>
          </p:nvSpPr>
          <p:spPr bwMode="auto">
            <a:xfrm>
              <a:off x="4017617" y="1499829"/>
              <a:ext cx="2244974" cy="5283086"/>
            </a:xfrm>
            <a:custGeom>
              <a:avLst/>
              <a:gdLst>
                <a:gd name="T0" fmla="*/ 115 w 230"/>
                <a:gd name="T1" fmla="*/ 0 h 621"/>
                <a:gd name="T2" fmla="*/ 115 w 230"/>
                <a:gd name="T3" fmla="*/ 0 h 621"/>
                <a:gd name="T4" fmla="*/ 230 w 230"/>
                <a:gd name="T5" fmla="*/ 115 h 621"/>
                <a:gd name="T6" fmla="*/ 230 w 230"/>
                <a:gd name="T7" fmla="*/ 621 h 621"/>
                <a:gd name="T8" fmla="*/ 0 w 230"/>
                <a:gd name="T9" fmla="*/ 621 h 621"/>
                <a:gd name="T10" fmla="*/ 0 w 230"/>
                <a:gd name="T11" fmla="*/ 115 h 621"/>
                <a:gd name="T12" fmla="*/ 115 w 230"/>
                <a:gd name="T13" fmla="*/ 0 h 621"/>
              </a:gdLst>
              <a:ahLst/>
              <a:cxnLst>
                <a:cxn ang="0">
                  <a:pos x="T0" y="T1"/>
                </a:cxn>
                <a:cxn ang="0">
                  <a:pos x="T2" y="T3"/>
                </a:cxn>
                <a:cxn ang="0">
                  <a:pos x="T4" y="T5"/>
                </a:cxn>
                <a:cxn ang="0">
                  <a:pos x="T6" y="T7"/>
                </a:cxn>
                <a:cxn ang="0">
                  <a:pos x="T8" y="T9"/>
                </a:cxn>
                <a:cxn ang="0">
                  <a:pos x="T10" y="T11"/>
                </a:cxn>
                <a:cxn ang="0">
                  <a:pos x="T12" y="T13"/>
                </a:cxn>
              </a:cxnLst>
              <a:rect l="0" t="0" r="r" b="b"/>
              <a:pathLst>
                <a:path w="230" h="621">
                  <a:moveTo>
                    <a:pt x="115" y="0"/>
                  </a:moveTo>
                  <a:cubicBezTo>
                    <a:pt x="115" y="0"/>
                    <a:pt x="115" y="0"/>
                    <a:pt x="115" y="0"/>
                  </a:cubicBezTo>
                  <a:cubicBezTo>
                    <a:pt x="178" y="0"/>
                    <a:pt x="230" y="52"/>
                    <a:pt x="230" y="115"/>
                  </a:cubicBezTo>
                  <a:cubicBezTo>
                    <a:pt x="230" y="287"/>
                    <a:pt x="230" y="449"/>
                    <a:pt x="230" y="621"/>
                  </a:cubicBezTo>
                  <a:cubicBezTo>
                    <a:pt x="153" y="621"/>
                    <a:pt x="77" y="621"/>
                    <a:pt x="0" y="621"/>
                  </a:cubicBezTo>
                  <a:cubicBezTo>
                    <a:pt x="0" y="449"/>
                    <a:pt x="0" y="287"/>
                    <a:pt x="0" y="115"/>
                  </a:cubicBezTo>
                  <a:cubicBezTo>
                    <a:pt x="0" y="52"/>
                    <a:pt x="52" y="0"/>
                    <a:pt x="115" y="0"/>
                  </a:cubicBezTo>
                  <a:close/>
                </a:path>
              </a:pathLst>
            </a:custGeom>
            <a:solidFill>
              <a:srgbClr val="FE7F8D"/>
            </a:solidFill>
            <a:ln>
              <a:noFill/>
            </a:ln>
            <a:effectLst>
              <a:outerShdw blurRad="63500" algn="ctr" rotWithShape="0">
                <a:prstClr val="black">
                  <a:alpha val="40000"/>
                </a:prstClr>
              </a:outerShdw>
            </a:effectLst>
          </p:spPr>
          <p:txBody>
            <a:bodyPr vert="horz" wrap="square" lIns="96433" tIns="48216" rIns="96433" bIns="48216" numCol="1" anchor="t" anchorCtr="0" compatLnSpc="1">
              <a:prstTxWarp prst="textNoShape">
                <a:avLst/>
              </a:prstTxWarp>
            </a:bodyPr>
            <a:lstStyle/>
            <a:p>
              <a:endParaRPr lang="zh-CN" altLang="en-US" sz="2500">
                <a:latin typeface="+mj-lt"/>
                <a:ea typeface="微软雅黑"/>
                <a:cs typeface="+mn-ea"/>
                <a:sym typeface="Arial"/>
              </a:endParaRPr>
            </a:p>
          </p:txBody>
        </p:sp>
        <p:sp>
          <p:nvSpPr>
            <p:cNvPr id="7" name="Freeform 7"/>
            <p:cNvSpPr>
              <a:spLocks/>
            </p:cNvSpPr>
            <p:nvPr/>
          </p:nvSpPr>
          <p:spPr bwMode="auto">
            <a:xfrm>
              <a:off x="6636728" y="1499830"/>
              <a:ext cx="2242911" cy="5283084"/>
            </a:xfrm>
            <a:custGeom>
              <a:avLst/>
              <a:gdLst>
                <a:gd name="T0" fmla="*/ 115 w 230"/>
                <a:gd name="T1" fmla="*/ 0 h 621"/>
                <a:gd name="T2" fmla="*/ 115 w 230"/>
                <a:gd name="T3" fmla="*/ 0 h 621"/>
                <a:gd name="T4" fmla="*/ 230 w 230"/>
                <a:gd name="T5" fmla="*/ 115 h 621"/>
                <a:gd name="T6" fmla="*/ 230 w 230"/>
                <a:gd name="T7" fmla="*/ 621 h 621"/>
                <a:gd name="T8" fmla="*/ 0 w 230"/>
                <a:gd name="T9" fmla="*/ 621 h 621"/>
                <a:gd name="T10" fmla="*/ 0 w 230"/>
                <a:gd name="T11" fmla="*/ 115 h 621"/>
                <a:gd name="T12" fmla="*/ 115 w 230"/>
                <a:gd name="T13" fmla="*/ 0 h 621"/>
              </a:gdLst>
              <a:ahLst/>
              <a:cxnLst>
                <a:cxn ang="0">
                  <a:pos x="T0" y="T1"/>
                </a:cxn>
                <a:cxn ang="0">
                  <a:pos x="T2" y="T3"/>
                </a:cxn>
                <a:cxn ang="0">
                  <a:pos x="T4" y="T5"/>
                </a:cxn>
                <a:cxn ang="0">
                  <a:pos x="T6" y="T7"/>
                </a:cxn>
                <a:cxn ang="0">
                  <a:pos x="T8" y="T9"/>
                </a:cxn>
                <a:cxn ang="0">
                  <a:pos x="T10" y="T11"/>
                </a:cxn>
                <a:cxn ang="0">
                  <a:pos x="T12" y="T13"/>
                </a:cxn>
              </a:cxnLst>
              <a:rect l="0" t="0" r="r" b="b"/>
              <a:pathLst>
                <a:path w="230" h="621">
                  <a:moveTo>
                    <a:pt x="115" y="0"/>
                  </a:moveTo>
                  <a:cubicBezTo>
                    <a:pt x="115" y="0"/>
                    <a:pt x="115" y="0"/>
                    <a:pt x="115" y="0"/>
                  </a:cubicBezTo>
                  <a:cubicBezTo>
                    <a:pt x="178" y="0"/>
                    <a:pt x="230" y="52"/>
                    <a:pt x="230" y="115"/>
                  </a:cubicBezTo>
                  <a:cubicBezTo>
                    <a:pt x="230" y="287"/>
                    <a:pt x="230" y="449"/>
                    <a:pt x="230" y="621"/>
                  </a:cubicBezTo>
                  <a:cubicBezTo>
                    <a:pt x="153" y="621"/>
                    <a:pt x="77" y="621"/>
                    <a:pt x="0" y="621"/>
                  </a:cubicBezTo>
                  <a:cubicBezTo>
                    <a:pt x="0" y="449"/>
                    <a:pt x="0" y="287"/>
                    <a:pt x="0" y="115"/>
                  </a:cubicBezTo>
                  <a:cubicBezTo>
                    <a:pt x="0" y="52"/>
                    <a:pt x="52" y="0"/>
                    <a:pt x="115" y="0"/>
                  </a:cubicBezTo>
                  <a:close/>
                </a:path>
              </a:pathLst>
            </a:custGeom>
            <a:solidFill>
              <a:srgbClr val="FE7F8D"/>
            </a:solidFill>
            <a:ln>
              <a:noFill/>
            </a:ln>
            <a:effectLst>
              <a:outerShdw blurRad="63500" algn="ctr" rotWithShape="0">
                <a:prstClr val="black">
                  <a:alpha val="40000"/>
                </a:prstClr>
              </a:outerShdw>
            </a:effectLst>
          </p:spPr>
          <p:txBody>
            <a:bodyPr vert="horz" wrap="square" lIns="96433" tIns="48216" rIns="96433" bIns="48216" numCol="1" anchor="t" anchorCtr="0" compatLnSpc="1">
              <a:prstTxWarp prst="textNoShape">
                <a:avLst/>
              </a:prstTxWarp>
            </a:bodyPr>
            <a:lstStyle/>
            <a:p>
              <a:endParaRPr lang="zh-CN" altLang="en-US" sz="2500">
                <a:latin typeface="+mj-lt"/>
                <a:ea typeface="微软雅黑"/>
                <a:cs typeface="+mn-ea"/>
                <a:sym typeface="Arial"/>
              </a:endParaRPr>
            </a:p>
          </p:txBody>
        </p:sp>
        <p:sp>
          <p:nvSpPr>
            <p:cNvPr id="8" name="Freeform 8"/>
            <p:cNvSpPr>
              <a:spLocks/>
            </p:cNvSpPr>
            <p:nvPr/>
          </p:nvSpPr>
          <p:spPr bwMode="auto">
            <a:xfrm>
              <a:off x="9253774" y="1499830"/>
              <a:ext cx="2242911" cy="5283084"/>
            </a:xfrm>
            <a:custGeom>
              <a:avLst/>
              <a:gdLst>
                <a:gd name="T0" fmla="*/ 115 w 230"/>
                <a:gd name="T1" fmla="*/ 0 h 621"/>
                <a:gd name="T2" fmla="*/ 115 w 230"/>
                <a:gd name="T3" fmla="*/ 0 h 621"/>
                <a:gd name="T4" fmla="*/ 230 w 230"/>
                <a:gd name="T5" fmla="*/ 115 h 621"/>
                <a:gd name="T6" fmla="*/ 230 w 230"/>
                <a:gd name="T7" fmla="*/ 621 h 621"/>
                <a:gd name="T8" fmla="*/ 0 w 230"/>
                <a:gd name="T9" fmla="*/ 621 h 621"/>
                <a:gd name="T10" fmla="*/ 0 w 230"/>
                <a:gd name="T11" fmla="*/ 115 h 621"/>
                <a:gd name="T12" fmla="*/ 115 w 230"/>
                <a:gd name="T13" fmla="*/ 0 h 621"/>
              </a:gdLst>
              <a:ahLst/>
              <a:cxnLst>
                <a:cxn ang="0">
                  <a:pos x="T0" y="T1"/>
                </a:cxn>
                <a:cxn ang="0">
                  <a:pos x="T2" y="T3"/>
                </a:cxn>
                <a:cxn ang="0">
                  <a:pos x="T4" y="T5"/>
                </a:cxn>
                <a:cxn ang="0">
                  <a:pos x="T6" y="T7"/>
                </a:cxn>
                <a:cxn ang="0">
                  <a:pos x="T8" y="T9"/>
                </a:cxn>
                <a:cxn ang="0">
                  <a:pos x="T10" y="T11"/>
                </a:cxn>
                <a:cxn ang="0">
                  <a:pos x="T12" y="T13"/>
                </a:cxn>
              </a:cxnLst>
              <a:rect l="0" t="0" r="r" b="b"/>
              <a:pathLst>
                <a:path w="230" h="621">
                  <a:moveTo>
                    <a:pt x="115" y="0"/>
                  </a:moveTo>
                  <a:cubicBezTo>
                    <a:pt x="115" y="0"/>
                    <a:pt x="115" y="0"/>
                    <a:pt x="115" y="0"/>
                  </a:cubicBezTo>
                  <a:cubicBezTo>
                    <a:pt x="178" y="0"/>
                    <a:pt x="230" y="52"/>
                    <a:pt x="230" y="115"/>
                  </a:cubicBezTo>
                  <a:cubicBezTo>
                    <a:pt x="230" y="621"/>
                    <a:pt x="230" y="621"/>
                    <a:pt x="230" y="621"/>
                  </a:cubicBezTo>
                  <a:cubicBezTo>
                    <a:pt x="0" y="621"/>
                    <a:pt x="0" y="621"/>
                    <a:pt x="0" y="621"/>
                  </a:cubicBezTo>
                  <a:cubicBezTo>
                    <a:pt x="0" y="115"/>
                    <a:pt x="0" y="115"/>
                    <a:pt x="0" y="115"/>
                  </a:cubicBezTo>
                  <a:cubicBezTo>
                    <a:pt x="0" y="52"/>
                    <a:pt x="52" y="0"/>
                    <a:pt x="115" y="0"/>
                  </a:cubicBezTo>
                  <a:close/>
                </a:path>
              </a:pathLst>
            </a:custGeom>
            <a:solidFill>
              <a:srgbClr val="FE7F8D"/>
            </a:solidFill>
            <a:ln>
              <a:noFill/>
            </a:ln>
            <a:effectLst>
              <a:outerShdw blurRad="63500" algn="ctr" rotWithShape="0">
                <a:prstClr val="black">
                  <a:alpha val="40000"/>
                </a:prstClr>
              </a:outerShdw>
            </a:effectLst>
          </p:spPr>
          <p:txBody>
            <a:bodyPr vert="horz" wrap="square" lIns="96433" tIns="48216" rIns="96433" bIns="48216" numCol="1" anchor="t" anchorCtr="0" compatLnSpc="1">
              <a:prstTxWarp prst="textNoShape">
                <a:avLst/>
              </a:prstTxWarp>
            </a:bodyPr>
            <a:lstStyle/>
            <a:p>
              <a:endParaRPr lang="zh-CN" altLang="en-US" sz="2500">
                <a:latin typeface="+mj-lt"/>
                <a:ea typeface="微软雅黑"/>
                <a:cs typeface="+mn-ea"/>
                <a:sym typeface="Arial"/>
              </a:endParaRPr>
            </a:p>
          </p:txBody>
        </p:sp>
        <p:grpSp>
          <p:nvGrpSpPr>
            <p:cNvPr id="9" name="组合 8"/>
            <p:cNvGrpSpPr/>
            <p:nvPr/>
          </p:nvGrpSpPr>
          <p:grpSpPr>
            <a:xfrm>
              <a:off x="9732340" y="1749900"/>
              <a:ext cx="1295165" cy="1298849"/>
              <a:chOff x="6075164" y="1056083"/>
              <a:chExt cx="821531" cy="823913"/>
            </a:xfrm>
            <a:solidFill>
              <a:srgbClr val="168EEA"/>
            </a:solidFill>
          </p:grpSpPr>
          <p:sp>
            <p:nvSpPr>
              <p:cNvPr id="11" name="Oval 16"/>
              <p:cNvSpPr>
                <a:spLocks noChangeArrowheads="1"/>
              </p:cNvSpPr>
              <p:nvPr/>
            </p:nvSpPr>
            <p:spPr bwMode="auto">
              <a:xfrm>
                <a:off x="6075164" y="1056083"/>
                <a:ext cx="821531" cy="823913"/>
              </a:xfrm>
              <a:prstGeom prst="ellipse">
                <a:avLst/>
              </a:prstGeom>
              <a:solidFill>
                <a:srgbClr val="FE7F8D"/>
              </a:solidFill>
              <a:ln>
                <a:noFill/>
              </a:ln>
              <a:effectLst>
                <a:outerShdw blurRad="635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sz="2500">
                  <a:latin typeface="+mj-lt"/>
                  <a:ea typeface="微软雅黑"/>
                  <a:cs typeface="+mn-ea"/>
                  <a:sym typeface="Arial"/>
                </a:endParaRPr>
              </a:p>
            </p:txBody>
          </p:sp>
          <p:sp>
            <p:nvSpPr>
              <p:cNvPr id="12" name="Oval 20"/>
              <p:cNvSpPr>
                <a:spLocks noChangeArrowheads="1"/>
              </p:cNvSpPr>
              <p:nvPr/>
            </p:nvSpPr>
            <p:spPr bwMode="auto">
              <a:xfrm>
                <a:off x="6131123" y="1117996"/>
                <a:ext cx="703660" cy="706041"/>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500">
                  <a:latin typeface="+mj-lt"/>
                  <a:ea typeface="微软雅黑"/>
                  <a:cs typeface="+mn-ea"/>
                  <a:sym typeface="Arial"/>
                </a:endParaRPr>
              </a:p>
            </p:txBody>
          </p:sp>
          <p:sp>
            <p:nvSpPr>
              <p:cNvPr id="13" name="Freeform 21"/>
              <p:cNvSpPr>
                <a:spLocks noEditPoints="1"/>
              </p:cNvSpPr>
              <p:nvPr/>
            </p:nvSpPr>
            <p:spPr bwMode="auto">
              <a:xfrm>
                <a:off x="6452592" y="1296777"/>
                <a:ext cx="286941" cy="195412"/>
              </a:xfrm>
              <a:custGeom>
                <a:avLst/>
                <a:gdLst>
                  <a:gd name="T0" fmla="*/ 0 w 241"/>
                  <a:gd name="T1" fmla="*/ 0 h 170"/>
                  <a:gd name="T2" fmla="*/ 241 w 241"/>
                  <a:gd name="T3" fmla="*/ 0 h 170"/>
                  <a:gd name="T4" fmla="*/ 241 w 241"/>
                  <a:gd name="T5" fmla="*/ 170 h 170"/>
                  <a:gd name="T6" fmla="*/ 0 w 241"/>
                  <a:gd name="T7" fmla="*/ 170 h 170"/>
                  <a:gd name="T8" fmla="*/ 0 w 241"/>
                  <a:gd name="T9" fmla="*/ 0 h 170"/>
                  <a:gd name="T10" fmla="*/ 0 w 241"/>
                  <a:gd name="T11" fmla="*/ 0 h 170"/>
                  <a:gd name="T12" fmla="*/ 33 w 241"/>
                  <a:gd name="T13" fmla="*/ 71 h 170"/>
                  <a:gd name="T14" fmla="*/ 33 w 241"/>
                  <a:gd name="T15" fmla="*/ 33 h 170"/>
                  <a:gd name="T16" fmla="*/ 208 w 241"/>
                  <a:gd name="T17" fmla="*/ 33 h 170"/>
                  <a:gd name="T18" fmla="*/ 33 w 241"/>
                  <a:gd name="T19" fmla="*/ 71 h 170"/>
                  <a:gd name="T20" fmla="*/ 33 w 241"/>
                  <a:gd name="T21" fmla="*/ 71 h 170"/>
                  <a:gd name="T22" fmla="*/ 33 w 241"/>
                  <a:gd name="T23" fmla="*/ 104 h 170"/>
                  <a:gd name="T24" fmla="*/ 33 w 241"/>
                  <a:gd name="T25" fmla="*/ 71 h 170"/>
                  <a:gd name="T26" fmla="*/ 175 w 241"/>
                  <a:gd name="T27" fmla="*/ 71 h 170"/>
                  <a:gd name="T28" fmla="*/ 33 w 241"/>
                  <a:gd name="T29" fmla="*/ 104 h 170"/>
                  <a:gd name="T30" fmla="*/ 33 w 241"/>
                  <a:gd name="T31" fmla="*/ 104 h 170"/>
                  <a:gd name="T32" fmla="*/ 33 w 241"/>
                  <a:gd name="T33" fmla="*/ 142 h 170"/>
                  <a:gd name="T34" fmla="*/ 33 w 241"/>
                  <a:gd name="T35" fmla="*/ 104 h 170"/>
                  <a:gd name="T36" fmla="*/ 132 w 241"/>
                  <a:gd name="T37" fmla="*/ 104 h 170"/>
                  <a:gd name="T38" fmla="*/ 33 w 241"/>
                  <a:gd name="T39" fmla="*/ 142 h 170"/>
                  <a:gd name="T40" fmla="*/ 33 w 241"/>
                  <a:gd name="T41" fmla="*/ 14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41" h="170">
                    <a:moveTo>
                      <a:pt x="0" y="0"/>
                    </a:moveTo>
                    <a:lnTo>
                      <a:pt x="241" y="0"/>
                    </a:lnTo>
                    <a:lnTo>
                      <a:pt x="241" y="170"/>
                    </a:lnTo>
                    <a:lnTo>
                      <a:pt x="0" y="170"/>
                    </a:lnTo>
                    <a:lnTo>
                      <a:pt x="0" y="0"/>
                    </a:lnTo>
                    <a:lnTo>
                      <a:pt x="0" y="0"/>
                    </a:lnTo>
                    <a:close/>
                    <a:moveTo>
                      <a:pt x="33" y="71"/>
                    </a:moveTo>
                    <a:lnTo>
                      <a:pt x="33" y="33"/>
                    </a:lnTo>
                    <a:lnTo>
                      <a:pt x="208" y="33"/>
                    </a:lnTo>
                    <a:lnTo>
                      <a:pt x="33" y="71"/>
                    </a:lnTo>
                    <a:lnTo>
                      <a:pt x="33" y="71"/>
                    </a:lnTo>
                    <a:close/>
                    <a:moveTo>
                      <a:pt x="33" y="104"/>
                    </a:moveTo>
                    <a:lnTo>
                      <a:pt x="33" y="71"/>
                    </a:lnTo>
                    <a:lnTo>
                      <a:pt x="175" y="71"/>
                    </a:lnTo>
                    <a:lnTo>
                      <a:pt x="33" y="104"/>
                    </a:lnTo>
                    <a:lnTo>
                      <a:pt x="33" y="104"/>
                    </a:lnTo>
                    <a:close/>
                    <a:moveTo>
                      <a:pt x="33" y="142"/>
                    </a:moveTo>
                    <a:lnTo>
                      <a:pt x="33" y="104"/>
                    </a:lnTo>
                    <a:lnTo>
                      <a:pt x="132" y="104"/>
                    </a:lnTo>
                    <a:lnTo>
                      <a:pt x="33" y="142"/>
                    </a:lnTo>
                    <a:lnTo>
                      <a:pt x="33" y="1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500">
                  <a:latin typeface="+mj-lt"/>
                  <a:ea typeface="微软雅黑"/>
                  <a:cs typeface="+mn-ea"/>
                  <a:sym typeface="Arial"/>
                </a:endParaRPr>
              </a:p>
            </p:txBody>
          </p:sp>
          <p:sp>
            <p:nvSpPr>
              <p:cNvPr id="14" name="Freeform 22"/>
              <p:cNvSpPr>
                <a:spLocks noEditPoints="1"/>
              </p:cNvSpPr>
              <p:nvPr/>
            </p:nvSpPr>
            <p:spPr bwMode="auto">
              <a:xfrm>
                <a:off x="6226373" y="1354931"/>
                <a:ext cx="513160" cy="294085"/>
              </a:xfrm>
              <a:custGeom>
                <a:avLst/>
                <a:gdLst>
                  <a:gd name="T0" fmla="*/ 18 w 91"/>
                  <a:gd name="T1" fmla="*/ 34 h 52"/>
                  <a:gd name="T2" fmla="*/ 27 w 91"/>
                  <a:gd name="T3" fmla="*/ 43 h 52"/>
                  <a:gd name="T4" fmla="*/ 18 w 91"/>
                  <a:gd name="T5" fmla="*/ 52 h 52"/>
                  <a:gd name="T6" fmla="*/ 9 w 91"/>
                  <a:gd name="T7" fmla="*/ 43 h 52"/>
                  <a:gd name="T8" fmla="*/ 18 w 91"/>
                  <a:gd name="T9" fmla="*/ 34 h 52"/>
                  <a:gd name="T10" fmla="*/ 2 w 91"/>
                  <a:gd name="T11" fmla="*/ 41 h 52"/>
                  <a:gd name="T12" fmla="*/ 4 w 91"/>
                  <a:gd name="T13" fmla="*/ 41 h 52"/>
                  <a:gd name="T14" fmla="*/ 5 w 91"/>
                  <a:gd name="T15" fmla="*/ 41 h 52"/>
                  <a:gd name="T16" fmla="*/ 18 w 91"/>
                  <a:gd name="T17" fmla="*/ 31 h 52"/>
                  <a:gd name="T18" fmla="*/ 30 w 91"/>
                  <a:gd name="T19" fmla="*/ 41 h 52"/>
                  <a:gd name="T20" fmla="*/ 58 w 91"/>
                  <a:gd name="T21" fmla="*/ 41 h 52"/>
                  <a:gd name="T22" fmla="*/ 70 w 91"/>
                  <a:gd name="T23" fmla="*/ 31 h 52"/>
                  <a:gd name="T24" fmla="*/ 82 w 91"/>
                  <a:gd name="T25" fmla="*/ 41 h 52"/>
                  <a:gd name="T26" fmla="*/ 91 w 91"/>
                  <a:gd name="T27" fmla="*/ 41 h 52"/>
                  <a:gd name="T28" fmla="*/ 91 w 91"/>
                  <a:gd name="T29" fmla="*/ 27 h 52"/>
                  <a:gd name="T30" fmla="*/ 37 w 91"/>
                  <a:gd name="T31" fmla="*/ 27 h 52"/>
                  <a:gd name="T32" fmla="*/ 37 w 91"/>
                  <a:gd name="T33" fmla="*/ 0 h 52"/>
                  <a:gd name="T34" fmla="*/ 12 w 91"/>
                  <a:gd name="T35" fmla="*/ 0 h 52"/>
                  <a:gd name="T36" fmla="*/ 2 w 91"/>
                  <a:gd name="T37" fmla="*/ 18 h 52"/>
                  <a:gd name="T38" fmla="*/ 2 w 91"/>
                  <a:gd name="T39" fmla="*/ 27 h 52"/>
                  <a:gd name="T40" fmla="*/ 2 w 91"/>
                  <a:gd name="T41" fmla="*/ 30 h 52"/>
                  <a:gd name="T42" fmla="*/ 2 w 91"/>
                  <a:gd name="T43" fmla="*/ 35 h 52"/>
                  <a:gd name="T44" fmla="*/ 0 w 91"/>
                  <a:gd name="T45" fmla="*/ 35 h 52"/>
                  <a:gd name="T46" fmla="*/ 0 w 91"/>
                  <a:gd name="T47" fmla="*/ 41 h 52"/>
                  <a:gd name="T48" fmla="*/ 2 w 91"/>
                  <a:gd name="T49" fmla="*/ 41 h 52"/>
                  <a:gd name="T50" fmla="*/ 18 w 91"/>
                  <a:gd name="T51" fmla="*/ 39 h 52"/>
                  <a:gd name="T52" fmla="*/ 22 w 91"/>
                  <a:gd name="T53" fmla="*/ 43 h 52"/>
                  <a:gd name="T54" fmla="*/ 18 w 91"/>
                  <a:gd name="T55" fmla="*/ 48 h 52"/>
                  <a:gd name="T56" fmla="*/ 13 w 91"/>
                  <a:gd name="T57" fmla="*/ 43 h 52"/>
                  <a:gd name="T58" fmla="*/ 18 w 91"/>
                  <a:gd name="T59" fmla="*/ 39 h 52"/>
                  <a:gd name="T60" fmla="*/ 70 w 91"/>
                  <a:gd name="T61" fmla="*/ 34 h 52"/>
                  <a:gd name="T62" fmla="*/ 79 w 91"/>
                  <a:gd name="T63" fmla="*/ 43 h 52"/>
                  <a:gd name="T64" fmla="*/ 70 w 91"/>
                  <a:gd name="T65" fmla="*/ 52 h 52"/>
                  <a:gd name="T66" fmla="*/ 61 w 91"/>
                  <a:gd name="T67" fmla="*/ 43 h 52"/>
                  <a:gd name="T68" fmla="*/ 70 w 91"/>
                  <a:gd name="T69" fmla="*/ 34 h 52"/>
                  <a:gd name="T70" fmla="*/ 70 w 91"/>
                  <a:gd name="T71" fmla="*/ 39 h 52"/>
                  <a:gd name="T72" fmla="*/ 74 w 91"/>
                  <a:gd name="T73" fmla="*/ 43 h 52"/>
                  <a:gd name="T74" fmla="*/ 70 w 91"/>
                  <a:gd name="T75" fmla="*/ 48 h 52"/>
                  <a:gd name="T76" fmla="*/ 66 w 91"/>
                  <a:gd name="T77" fmla="*/ 43 h 52"/>
                  <a:gd name="T78" fmla="*/ 70 w 91"/>
                  <a:gd name="T79" fmla="*/ 39 h 52"/>
                  <a:gd name="T80" fmla="*/ 5 w 91"/>
                  <a:gd name="T81" fmla="*/ 18 h 52"/>
                  <a:gd name="T82" fmla="*/ 12 w 91"/>
                  <a:gd name="T83" fmla="*/ 18 h 52"/>
                  <a:gd name="T84" fmla="*/ 12 w 91"/>
                  <a:gd name="T85" fmla="*/ 5 h 52"/>
                  <a:gd name="T86" fmla="*/ 5 w 91"/>
                  <a:gd name="T87" fmla="*/ 18 h 52"/>
                  <a:gd name="T88" fmla="*/ 15 w 91"/>
                  <a:gd name="T89" fmla="*/ 18 h 52"/>
                  <a:gd name="T90" fmla="*/ 27 w 91"/>
                  <a:gd name="T91" fmla="*/ 18 h 52"/>
                  <a:gd name="T92" fmla="*/ 27 w 91"/>
                  <a:gd name="T93" fmla="*/ 5 h 52"/>
                  <a:gd name="T94" fmla="*/ 15 w 91"/>
                  <a:gd name="T95" fmla="*/ 5 h 52"/>
                  <a:gd name="T96" fmla="*/ 15 w 91"/>
                  <a:gd name="T97" fmla="*/ 18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1" h="52">
                    <a:moveTo>
                      <a:pt x="18" y="34"/>
                    </a:moveTo>
                    <a:cubicBezTo>
                      <a:pt x="23" y="34"/>
                      <a:pt x="27" y="38"/>
                      <a:pt x="27" y="43"/>
                    </a:cubicBezTo>
                    <a:cubicBezTo>
                      <a:pt x="27" y="48"/>
                      <a:pt x="23" y="52"/>
                      <a:pt x="18" y="52"/>
                    </a:cubicBezTo>
                    <a:cubicBezTo>
                      <a:pt x="13" y="52"/>
                      <a:pt x="9" y="48"/>
                      <a:pt x="9" y="43"/>
                    </a:cubicBezTo>
                    <a:cubicBezTo>
                      <a:pt x="9" y="38"/>
                      <a:pt x="13" y="34"/>
                      <a:pt x="18" y="34"/>
                    </a:cubicBezTo>
                    <a:close/>
                    <a:moveTo>
                      <a:pt x="2" y="41"/>
                    </a:moveTo>
                    <a:cubicBezTo>
                      <a:pt x="4" y="41"/>
                      <a:pt x="4" y="41"/>
                      <a:pt x="4" y="41"/>
                    </a:cubicBezTo>
                    <a:cubicBezTo>
                      <a:pt x="5" y="41"/>
                      <a:pt x="5" y="41"/>
                      <a:pt x="5" y="41"/>
                    </a:cubicBezTo>
                    <a:cubicBezTo>
                      <a:pt x="6" y="36"/>
                      <a:pt x="11" y="31"/>
                      <a:pt x="18" y="31"/>
                    </a:cubicBezTo>
                    <a:cubicBezTo>
                      <a:pt x="24" y="31"/>
                      <a:pt x="29" y="36"/>
                      <a:pt x="30" y="41"/>
                    </a:cubicBezTo>
                    <a:cubicBezTo>
                      <a:pt x="58" y="41"/>
                      <a:pt x="58" y="41"/>
                      <a:pt x="58" y="41"/>
                    </a:cubicBezTo>
                    <a:cubicBezTo>
                      <a:pt x="58" y="36"/>
                      <a:pt x="64" y="31"/>
                      <a:pt x="70" y="31"/>
                    </a:cubicBezTo>
                    <a:cubicBezTo>
                      <a:pt x="76" y="31"/>
                      <a:pt x="81" y="36"/>
                      <a:pt x="82" y="41"/>
                    </a:cubicBezTo>
                    <a:cubicBezTo>
                      <a:pt x="91" y="41"/>
                      <a:pt x="91" y="41"/>
                      <a:pt x="91" y="41"/>
                    </a:cubicBezTo>
                    <a:cubicBezTo>
                      <a:pt x="91" y="27"/>
                      <a:pt x="91" y="27"/>
                      <a:pt x="91" y="27"/>
                    </a:cubicBezTo>
                    <a:cubicBezTo>
                      <a:pt x="37" y="27"/>
                      <a:pt x="37" y="27"/>
                      <a:pt x="37" y="27"/>
                    </a:cubicBezTo>
                    <a:cubicBezTo>
                      <a:pt x="37" y="0"/>
                      <a:pt x="37" y="0"/>
                      <a:pt x="37" y="0"/>
                    </a:cubicBezTo>
                    <a:cubicBezTo>
                      <a:pt x="12" y="0"/>
                      <a:pt x="12" y="0"/>
                      <a:pt x="12" y="0"/>
                    </a:cubicBezTo>
                    <a:cubicBezTo>
                      <a:pt x="2" y="18"/>
                      <a:pt x="2" y="18"/>
                      <a:pt x="2" y="18"/>
                    </a:cubicBezTo>
                    <a:cubicBezTo>
                      <a:pt x="2" y="27"/>
                      <a:pt x="2" y="27"/>
                      <a:pt x="2" y="27"/>
                    </a:cubicBezTo>
                    <a:cubicBezTo>
                      <a:pt x="2" y="30"/>
                      <a:pt x="2" y="30"/>
                      <a:pt x="2" y="30"/>
                    </a:cubicBezTo>
                    <a:cubicBezTo>
                      <a:pt x="2" y="35"/>
                      <a:pt x="2" y="35"/>
                      <a:pt x="2" y="35"/>
                    </a:cubicBezTo>
                    <a:cubicBezTo>
                      <a:pt x="0" y="35"/>
                      <a:pt x="0" y="35"/>
                      <a:pt x="0" y="35"/>
                    </a:cubicBezTo>
                    <a:cubicBezTo>
                      <a:pt x="0" y="41"/>
                      <a:pt x="0" y="41"/>
                      <a:pt x="0" y="41"/>
                    </a:cubicBezTo>
                    <a:cubicBezTo>
                      <a:pt x="2" y="41"/>
                      <a:pt x="2" y="41"/>
                      <a:pt x="2" y="41"/>
                    </a:cubicBezTo>
                    <a:close/>
                    <a:moveTo>
                      <a:pt x="18" y="39"/>
                    </a:moveTo>
                    <a:cubicBezTo>
                      <a:pt x="20" y="39"/>
                      <a:pt x="22" y="41"/>
                      <a:pt x="22" y="43"/>
                    </a:cubicBezTo>
                    <a:cubicBezTo>
                      <a:pt x="22" y="46"/>
                      <a:pt x="20" y="48"/>
                      <a:pt x="18" y="48"/>
                    </a:cubicBezTo>
                    <a:cubicBezTo>
                      <a:pt x="15" y="48"/>
                      <a:pt x="13" y="46"/>
                      <a:pt x="13" y="43"/>
                    </a:cubicBezTo>
                    <a:cubicBezTo>
                      <a:pt x="13" y="41"/>
                      <a:pt x="15" y="39"/>
                      <a:pt x="18" y="39"/>
                    </a:cubicBezTo>
                    <a:close/>
                    <a:moveTo>
                      <a:pt x="70" y="34"/>
                    </a:moveTo>
                    <a:cubicBezTo>
                      <a:pt x="75" y="34"/>
                      <a:pt x="79" y="38"/>
                      <a:pt x="79" y="43"/>
                    </a:cubicBezTo>
                    <a:cubicBezTo>
                      <a:pt x="79" y="48"/>
                      <a:pt x="75" y="52"/>
                      <a:pt x="70" y="52"/>
                    </a:cubicBezTo>
                    <a:cubicBezTo>
                      <a:pt x="65" y="52"/>
                      <a:pt x="61" y="48"/>
                      <a:pt x="61" y="43"/>
                    </a:cubicBezTo>
                    <a:cubicBezTo>
                      <a:pt x="61" y="38"/>
                      <a:pt x="65" y="34"/>
                      <a:pt x="70" y="34"/>
                    </a:cubicBezTo>
                    <a:close/>
                    <a:moveTo>
                      <a:pt x="70" y="39"/>
                    </a:moveTo>
                    <a:cubicBezTo>
                      <a:pt x="72" y="39"/>
                      <a:pt x="74" y="41"/>
                      <a:pt x="74" y="43"/>
                    </a:cubicBezTo>
                    <a:cubicBezTo>
                      <a:pt x="74" y="46"/>
                      <a:pt x="72" y="48"/>
                      <a:pt x="70" y="48"/>
                    </a:cubicBezTo>
                    <a:cubicBezTo>
                      <a:pt x="67" y="48"/>
                      <a:pt x="66" y="46"/>
                      <a:pt x="66" y="43"/>
                    </a:cubicBezTo>
                    <a:cubicBezTo>
                      <a:pt x="66" y="41"/>
                      <a:pt x="67" y="39"/>
                      <a:pt x="70" y="39"/>
                    </a:cubicBezTo>
                    <a:close/>
                    <a:moveTo>
                      <a:pt x="5" y="18"/>
                    </a:moveTo>
                    <a:cubicBezTo>
                      <a:pt x="12" y="18"/>
                      <a:pt x="12" y="18"/>
                      <a:pt x="12" y="18"/>
                    </a:cubicBezTo>
                    <a:cubicBezTo>
                      <a:pt x="12" y="5"/>
                      <a:pt x="12" y="5"/>
                      <a:pt x="12" y="5"/>
                    </a:cubicBezTo>
                    <a:cubicBezTo>
                      <a:pt x="5" y="18"/>
                      <a:pt x="5" y="18"/>
                      <a:pt x="5" y="18"/>
                    </a:cubicBezTo>
                    <a:close/>
                    <a:moveTo>
                      <a:pt x="15" y="18"/>
                    </a:moveTo>
                    <a:cubicBezTo>
                      <a:pt x="27" y="18"/>
                      <a:pt x="27" y="18"/>
                      <a:pt x="27" y="18"/>
                    </a:cubicBezTo>
                    <a:cubicBezTo>
                      <a:pt x="27" y="5"/>
                      <a:pt x="27" y="5"/>
                      <a:pt x="27" y="5"/>
                    </a:cubicBezTo>
                    <a:cubicBezTo>
                      <a:pt x="15" y="5"/>
                      <a:pt x="15" y="5"/>
                      <a:pt x="15" y="5"/>
                    </a:cubicBezTo>
                    <a:cubicBezTo>
                      <a:pt x="15" y="18"/>
                      <a:pt x="15" y="18"/>
                      <a:pt x="15" y="18"/>
                    </a:cubicBezTo>
                    <a:close/>
                  </a:path>
                </a:pathLst>
              </a:custGeom>
              <a:solidFill>
                <a:srgbClr val="FE7F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500">
                  <a:latin typeface="+mj-lt"/>
                  <a:ea typeface="微软雅黑"/>
                  <a:cs typeface="+mn-ea"/>
                  <a:sym typeface="Arial"/>
                </a:endParaRPr>
              </a:p>
            </p:txBody>
          </p:sp>
          <p:sp>
            <p:nvSpPr>
              <p:cNvPr id="15" name="Freeform 21"/>
              <p:cNvSpPr>
                <a:spLocks noEditPoints="1"/>
              </p:cNvSpPr>
              <p:nvPr/>
            </p:nvSpPr>
            <p:spPr bwMode="auto">
              <a:xfrm>
                <a:off x="6452592" y="1307398"/>
                <a:ext cx="286941" cy="180544"/>
              </a:xfrm>
              <a:custGeom>
                <a:avLst/>
                <a:gdLst>
                  <a:gd name="T0" fmla="*/ 0 w 241"/>
                  <a:gd name="T1" fmla="*/ 0 h 170"/>
                  <a:gd name="T2" fmla="*/ 241 w 241"/>
                  <a:gd name="T3" fmla="*/ 0 h 170"/>
                  <a:gd name="T4" fmla="*/ 241 w 241"/>
                  <a:gd name="T5" fmla="*/ 170 h 170"/>
                  <a:gd name="T6" fmla="*/ 0 w 241"/>
                  <a:gd name="T7" fmla="*/ 170 h 170"/>
                  <a:gd name="T8" fmla="*/ 0 w 241"/>
                  <a:gd name="T9" fmla="*/ 0 h 170"/>
                  <a:gd name="T10" fmla="*/ 0 w 241"/>
                  <a:gd name="T11" fmla="*/ 0 h 170"/>
                  <a:gd name="T12" fmla="*/ 33 w 241"/>
                  <a:gd name="T13" fmla="*/ 71 h 170"/>
                  <a:gd name="T14" fmla="*/ 33 w 241"/>
                  <a:gd name="T15" fmla="*/ 33 h 170"/>
                  <a:gd name="T16" fmla="*/ 208 w 241"/>
                  <a:gd name="T17" fmla="*/ 33 h 170"/>
                  <a:gd name="T18" fmla="*/ 33 w 241"/>
                  <a:gd name="T19" fmla="*/ 71 h 170"/>
                  <a:gd name="T20" fmla="*/ 33 w 241"/>
                  <a:gd name="T21" fmla="*/ 71 h 170"/>
                  <a:gd name="T22" fmla="*/ 33 w 241"/>
                  <a:gd name="T23" fmla="*/ 104 h 170"/>
                  <a:gd name="T24" fmla="*/ 33 w 241"/>
                  <a:gd name="T25" fmla="*/ 71 h 170"/>
                  <a:gd name="T26" fmla="*/ 175 w 241"/>
                  <a:gd name="T27" fmla="*/ 71 h 170"/>
                  <a:gd name="T28" fmla="*/ 33 w 241"/>
                  <a:gd name="T29" fmla="*/ 104 h 170"/>
                  <a:gd name="T30" fmla="*/ 33 w 241"/>
                  <a:gd name="T31" fmla="*/ 104 h 170"/>
                  <a:gd name="T32" fmla="*/ 33 w 241"/>
                  <a:gd name="T33" fmla="*/ 142 h 170"/>
                  <a:gd name="T34" fmla="*/ 33 w 241"/>
                  <a:gd name="T35" fmla="*/ 104 h 170"/>
                  <a:gd name="T36" fmla="*/ 132 w 241"/>
                  <a:gd name="T37" fmla="*/ 104 h 170"/>
                  <a:gd name="T38" fmla="*/ 33 w 241"/>
                  <a:gd name="T39" fmla="*/ 142 h 170"/>
                  <a:gd name="T40" fmla="*/ 33 w 241"/>
                  <a:gd name="T41" fmla="*/ 14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41" h="170">
                    <a:moveTo>
                      <a:pt x="0" y="0"/>
                    </a:moveTo>
                    <a:lnTo>
                      <a:pt x="241" y="0"/>
                    </a:lnTo>
                    <a:lnTo>
                      <a:pt x="241" y="170"/>
                    </a:lnTo>
                    <a:lnTo>
                      <a:pt x="0" y="170"/>
                    </a:lnTo>
                    <a:lnTo>
                      <a:pt x="0" y="0"/>
                    </a:lnTo>
                    <a:lnTo>
                      <a:pt x="0" y="0"/>
                    </a:lnTo>
                    <a:close/>
                    <a:moveTo>
                      <a:pt x="33" y="71"/>
                    </a:moveTo>
                    <a:lnTo>
                      <a:pt x="33" y="33"/>
                    </a:lnTo>
                    <a:lnTo>
                      <a:pt x="208" y="33"/>
                    </a:lnTo>
                    <a:lnTo>
                      <a:pt x="33" y="71"/>
                    </a:lnTo>
                    <a:lnTo>
                      <a:pt x="33" y="71"/>
                    </a:lnTo>
                    <a:close/>
                    <a:moveTo>
                      <a:pt x="33" y="104"/>
                    </a:moveTo>
                    <a:lnTo>
                      <a:pt x="33" y="71"/>
                    </a:lnTo>
                    <a:lnTo>
                      <a:pt x="175" y="71"/>
                    </a:lnTo>
                    <a:lnTo>
                      <a:pt x="33" y="104"/>
                    </a:lnTo>
                    <a:lnTo>
                      <a:pt x="33" y="104"/>
                    </a:lnTo>
                    <a:close/>
                    <a:moveTo>
                      <a:pt x="33" y="142"/>
                    </a:moveTo>
                    <a:lnTo>
                      <a:pt x="33" y="104"/>
                    </a:lnTo>
                    <a:lnTo>
                      <a:pt x="132" y="104"/>
                    </a:lnTo>
                    <a:lnTo>
                      <a:pt x="33" y="142"/>
                    </a:lnTo>
                    <a:lnTo>
                      <a:pt x="33" y="142"/>
                    </a:lnTo>
                    <a:close/>
                  </a:path>
                </a:pathLst>
              </a:custGeom>
              <a:solidFill>
                <a:srgbClr val="FE7F8D"/>
              </a:solidFill>
              <a:ln w="9525">
                <a:solidFill>
                  <a:srgbClr val="F282A2"/>
                </a:solidFill>
                <a:round/>
                <a:headEnd/>
                <a:tailEnd/>
              </a:ln>
            </p:spPr>
            <p:txBody>
              <a:bodyPr vert="horz" wrap="square" lIns="91440" tIns="45720" rIns="91440" bIns="45720" numCol="1" anchor="t" anchorCtr="0" compatLnSpc="1">
                <a:prstTxWarp prst="textNoShape">
                  <a:avLst/>
                </a:prstTxWarp>
              </a:bodyPr>
              <a:lstStyle/>
              <a:p>
                <a:endParaRPr lang="zh-CN" altLang="en-US" sz="2500">
                  <a:latin typeface="+mj-lt"/>
                  <a:ea typeface="微软雅黑"/>
                  <a:cs typeface="+mn-ea"/>
                  <a:sym typeface="Arial"/>
                </a:endParaRPr>
              </a:p>
            </p:txBody>
          </p:sp>
        </p:grpSp>
        <p:grpSp>
          <p:nvGrpSpPr>
            <p:cNvPr id="16" name="组合 15"/>
            <p:cNvGrpSpPr/>
            <p:nvPr/>
          </p:nvGrpSpPr>
          <p:grpSpPr>
            <a:xfrm>
              <a:off x="7131910" y="1749900"/>
              <a:ext cx="1297043" cy="1298849"/>
              <a:chOff x="4621411" y="1056083"/>
              <a:chExt cx="822722" cy="823913"/>
            </a:xfrm>
            <a:solidFill>
              <a:srgbClr val="168EEA"/>
            </a:solidFill>
          </p:grpSpPr>
          <p:sp>
            <p:nvSpPr>
              <p:cNvPr id="18" name="Oval 17"/>
              <p:cNvSpPr>
                <a:spLocks noChangeArrowheads="1"/>
              </p:cNvSpPr>
              <p:nvPr/>
            </p:nvSpPr>
            <p:spPr bwMode="auto">
              <a:xfrm>
                <a:off x="4621411" y="1056083"/>
                <a:ext cx="822722" cy="823913"/>
              </a:xfrm>
              <a:prstGeom prst="ellipse">
                <a:avLst/>
              </a:prstGeom>
              <a:solidFill>
                <a:srgbClr val="FE7F8D"/>
              </a:solidFill>
              <a:ln>
                <a:noFill/>
              </a:ln>
              <a:effectLst>
                <a:outerShdw blurRad="635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sz="2500">
                  <a:latin typeface="+mj-lt"/>
                  <a:ea typeface="微软雅黑"/>
                  <a:cs typeface="+mn-ea"/>
                  <a:sym typeface="Arial"/>
                </a:endParaRPr>
              </a:p>
            </p:txBody>
          </p:sp>
          <p:sp>
            <p:nvSpPr>
              <p:cNvPr id="19" name="Oval 19"/>
              <p:cNvSpPr>
                <a:spLocks noChangeArrowheads="1"/>
              </p:cNvSpPr>
              <p:nvPr/>
            </p:nvSpPr>
            <p:spPr bwMode="auto">
              <a:xfrm>
                <a:off x="4683323" y="1117996"/>
                <a:ext cx="698897" cy="706041"/>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500">
                  <a:latin typeface="+mj-lt"/>
                  <a:ea typeface="微软雅黑"/>
                  <a:cs typeface="+mn-ea"/>
                  <a:sym typeface="Arial"/>
                </a:endParaRPr>
              </a:p>
            </p:txBody>
          </p:sp>
          <p:sp>
            <p:nvSpPr>
              <p:cNvPr id="20" name="Freeform 23"/>
              <p:cNvSpPr>
                <a:spLocks/>
              </p:cNvSpPr>
              <p:nvPr/>
            </p:nvSpPr>
            <p:spPr bwMode="auto">
              <a:xfrm>
                <a:off x="4807148" y="1253728"/>
                <a:ext cx="422672" cy="417910"/>
              </a:xfrm>
              <a:custGeom>
                <a:avLst/>
                <a:gdLst>
                  <a:gd name="T0" fmla="*/ 345 w 355"/>
                  <a:gd name="T1" fmla="*/ 48 h 351"/>
                  <a:gd name="T2" fmla="*/ 345 w 355"/>
                  <a:gd name="T3" fmla="*/ 48 h 351"/>
                  <a:gd name="T4" fmla="*/ 355 w 355"/>
                  <a:gd name="T5" fmla="*/ 76 h 351"/>
                  <a:gd name="T6" fmla="*/ 312 w 355"/>
                  <a:gd name="T7" fmla="*/ 123 h 351"/>
                  <a:gd name="T8" fmla="*/ 279 w 355"/>
                  <a:gd name="T9" fmla="*/ 114 h 351"/>
                  <a:gd name="T10" fmla="*/ 279 w 355"/>
                  <a:gd name="T11" fmla="*/ 114 h 351"/>
                  <a:gd name="T12" fmla="*/ 114 w 355"/>
                  <a:gd name="T13" fmla="*/ 275 h 351"/>
                  <a:gd name="T14" fmla="*/ 114 w 355"/>
                  <a:gd name="T15" fmla="*/ 280 h 351"/>
                  <a:gd name="T16" fmla="*/ 123 w 355"/>
                  <a:gd name="T17" fmla="*/ 313 h 351"/>
                  <a:gd name="T18" fmla="*/ 76 w 355"/>
                  <a:gd name="T19" fmla="*/ 351 h 351"/>
                  <a:gd name="T20" fmla="*/ 47 w 355"/>
                  <a:gd name="T21" fmla="*/ 346 h 351"/>
                  <a:gd name="T22" fmla="*/ 47 w 355"/>
                  <a:gd name="T23" fmla="*/ 346 h 351"/>
                  <a:gd name="T24" fmla="*/ 47 w 355"/>
                  <a:gd name="T25" fmla="*/ 341 h 351"/>
                  <a:gd name="T26" fmla="*/ 80 w 355"/>
                  <a:gd name="T27" fmla="*/ 313 h 351"/>
                  <a:gd name="T28" fmla="*/ 66 w 355"/>
                  <a:gd name="T29" fmla="*/ 289 h 351"/>
                  <a:gd name="T30" fmla="*/ 43 w 355"/>
                  <a:gd name="T31" fmla="*/ 275 h 351"/>
                  <a:gd name="T32" fmla="*/ 14 w 355"/>
                  <a:gd name="T33" fmla="*/ 308 h 351"/>
                  <a:gd name="T34" fmla="*/ 9 w 355"/>
                  <a:gd name="T35" fmla="*/ 308 h 351"/>
                  <a:gd name="T36" fmla="*/ 9 w 355"/>
                  <a:gd name="T37" fmla="*/ 308 h 351"/>
                  <a:gd name="T38" fmla="*/ 0 w 355"/>
                  <a:gd name="T39" fmla="*/ 275 h 351"/>
                  <a:gd name="T40" fmla="*/ 43 w 355"/>
                  <a:gd name="T41" fmla="*/ 232 h 351"/>
                  <a:gd name="T42" fmla="*/ 76 w 355"/>
                  <a:gd name="T43" fmla="*/ 242 h 351"/>
                  <a:gd name="T44" fmla="*/ 80 w 355"/>
                  <a:gd name="T45" fmla="*/ 242 h 351"/>
                  <a:gd name="T46" fmla="*/ 241 w 355"/>
                  <a:gd name="T47" fmla="*/ 81 h 351"/>
                  <a:gd name="T48" fmla="*/ 241 w 355"/>
                  <a:gd name="T49" fmla="*/ 76 h 351"/>
                  <a:gd name="T50" fmla="*/ 232 w 355"/>
                  <a:gd name="T51" fmla="*/ 43 h 351"/>
                  <a:gd name="T52" fmla="*/ 279 w 355"/>
                  <a:gd name="T53" fmla="*/ 0 h 351"/>
                  <a:gd name="T54" fmla="*/ 308 w 355"/>
                  <a:gd name="T55" fmla="*/ 10 h 351"/>
                  <a:gd name="T56" fmla="*/ 308 w 355"/>
                  <a:gd name="T57" fmla="*/ 10 h 351"/>
                  <a:gd name="T58" fmla="*/ 308 w 355"/>
                  <a:gd name="T59" fmla="*/ 10 h 351"/>
                  <a:gd name="T60" fmla="*/ 274 w 355"/>
                  <a:gd name="T61" fmla="*/ 43 h 351"/>
                  <a:gd name="T62" fmla="*/ 289 w 355"/>
                  <a:gd name="T63" fmla="*/ 67 h 351"/>
                  <a:gd name="T64" fmla="*/ 312 w 355"/>
                  <a:gd name="T65" fmla="*/ 81 h 351"/>
                  <a:gd name="T66" fmla="*/ 345 w 355"/>
                  <a:gd name="T67" fmla="*/ 48 h 351"/>
                  <a:gd name="T68" fmla="*/ 345 w 355"/>
                  <a:gd name="T69" fmla="*/ 48 h 351"/>
                  <a:gd name="T70" fmla="*/ 345 w 355"/>
                  <a:gd name="T71" fmla="*/ 48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55" h="351">
                    <a:moveTo>
                      <a:pt x="345" y="48"/>
                    </a:moveTo>
                    <a:lnTo>
                      <a:pt x="345" y="48"/>
                    </a:lnTo>
                    <a:lnTo>
                      <a:pt x="355" y="76"/>
                    </a:lnTo>
                    <a:lnTo>
                      <a:pt x="312" y="123"/>
                    </a:lnTo>
                    <a:lnTo>
                      <a:pt x="279" y="114"/>
                    </a:lnTo>
                    <a:lnTo>
                      <a:pt x="279" y="114"/>
                    </a:lnTo>
                    <a:lnTo>
                      <a:pt x="114" y="275"/>
                    </a:lnTo>
                    <a:lnTo>
                      <a:pt x="114" y="280"/>
                    </a:lnTo>
                    <a:lnTo>
                      <a:pt x="123" y="313"/>
                    </a:lnTo>
                    <a:lnTo>
                      <a:pt x="76" y="351"/>
                    </a:lnTo>
                    <a:lnTo>
                      <a:pt x="47" y="346"/>
                    </a:lnTo>
                    <a:lnTo>
                      <a:pt x="47" y="346"/>
                    </a:lnTo>
                    <a:lnTo>
                      <a:pt x="47" y="341"/>
                    </a:lnTo>
                    <a:lnTo>
                      <a:pt x="80" y="313"/>
                    </a:lnTo>
                    <a:lnTo>
                      <a:pt x="66" y="289"/>
                    </a:lnTo>
                    <a:lnTo>
                      <a:pt x="43" y="275"/>
                    </a:lnTo>
                    <a:lnTo>
                      <a:pt x="14" y="308"/>
                    </a:lnTo>
                    <a:lnTo>
                      <a:pt x="9" y="308"/>
                    </a:lnTo>
                    <a:lnTo>
                      <a:pt x="9" y="308"/>
                    </a:lnTo>
                    <a:lnTo>
                      <a:pt x="0" y="275"/>
                    </a:lnTo>
                    <a:lnTo>
                      <a:pt x="43" y="232"/>
                    </a:lnTo>
                    <a:lnTo>
                      <a:pt x="76" y="242"/>
                    </a:lnTo>
                    <a:lnTo>
                      <a:pt x="80" y="242"/>
                    </a:lnTo>
                    <a:lnTo>
                      <a:pt x="241" y="81"/>
                    </a:lnTo>
                    <a:lnTo>
                      <a:pt x="241" y="76"/>
                    </a:lnTo>
                    <a:lnTo>
                      <a:pt x="232" y="43"/>
                    </a:lnTo>
                    <a:lnTo>
                      <a:pt x="279" y="0"/>
                    </a:lnTo>
                    <a:lnTo>
                      <a:pt x="308" y="10"/>
                    </a:lnTo>
                    <a:lnTo>
                      <a:pt x="308" y="10"/>
                    </a:lnTo>
                    <a:lnTo>
                      <a:pt x="308" y="10"/>
                    </a:lnTo>
                    <a:lnTo>
                      <a:pt x="274" y="43"/>
                    </a:lnTo>
                    <a:lnTo>
                      <a:pt x="289" y="67"/>
                    </a:lnTo>
                    <a:lnTo>
                      <a:pt x="312" y="81"/>
                    </a:lnTo>
                    <a:lnTo>
                      <a:pt x="345" y="48"/>
                    </a:lnTo>
                    <a:lnTo>
                      <a:pt x="345" y="48"/>
                    </a:lnTo>
                    <a:lnTo>
                      <a:pt x="345" y="48"/>
                    </a:lnTo>
                    <a:close/>
                  </a:path>
                </a:pathLst>
              </a:custGeom>
              <a:solidFill>
                <a:srgbClr val="FE7F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500">
                  <a:latin typeface="+mj-lt"/>
                  <a:ea typeface="微软雅黑"/>
                  <a:cs typeface="+mn-ea"/>
                  <a:sym typeface="Arial"/>
                </a:endParaRPr>
              </a:p>
            </p:txBody>
          </p:sp>
          <p:sp>
            <p:nvSpPr>
              <p:cNvPr id="21" name="Freeform 24"/>
              <p:cNvSpPr>
                <a:spLocks/>
              </p:cNvSpPr>
              <p:nvPr/>
            </p:nvSpPr>
            <p:spPr bwMode="auto">
              <a:xfrm>
                <a:off x="4829770" y="1259681"/>
                <a:ext cx="427435" cy="428625"/>
              </a:xfrm>
              <a:custGeom>
                <a:avLst/>
                <a:gdLst>
                  <a:gd name="T0" fmla="*/ 21 w 76"/>
                  <a:gd name="T1" fmla="*/ 18 h 76"/>
                  <a:gd name="T2" fmla="*/ 46 w 76"/>
                  <a:gd name="T3" fmla="*/ 43 h 76"/>
                  <a:gd name="T4" fmla="*/ 52 w 76"/>
                  <a:gd name="T5" fmla="*/ 37 h 76"/>
                  <a:gd name="T6" fmla="*/ 55 w 76"/>
                  <a:gd name="T7" fmla="*/ 40 h 76"/>
                  <a:gd name="T8" fmla="*/ 53 w 76"/>
                  <a:gd name="T9" fmla="*/ 42 h 76"/>
                  <a:gd name="T10" fmla="*/ 74 w 76"/>
                  <a:gd name="T11" fmla="*/ 63 h 76"/>
                  <a:gd name="T12" fmla="*/ 73 w 76"/>
                  <a:gd name="T13" fmla="*/ 73 h 76"/>
                  <a:gd name="T14" fmla="*/ 73 w 76"/>
                  <a:gd name="T15" fmla="*/ 73 h 76"/>
                  <a:gd name="T16" fmla="*/ 63 w 76"/>
                  <a:gd name="T17" fmla="*/ 74 h 76"/>
                  <a:gd name="T18" fmla="*/ 42 w 76"/>
                  <a:gd name="T19" fmla="*/ 53 h 76"/>
                  <a:gd name="T20" fmla="*/ 40 w 76"/>
                  <a:gd name="T21" fmla="*/ 55 h 76"/>
                  <a:gd name="T22" fmla="*/ 37 w 76"/>
                  <a:gd name="T23" fmla="*/ 52 h 76"/>
                  <a:gd name="T24" fmla="*/ 43 w 76"/>
                  <a:gd name="T25" fmla="*/ 46 h 76"/>
                  <a:gd name="T26" fmla="*/ 18 w 76"/>
                  <a:gd name="T27" fmla="*/ 21 h 76"/>
                  <a:gd name="T28" fmla="*/ 11 w 76"/>
                  <a:gd name="T29" fmla="*/ 20 h 76"/>
                  <a:gd name="T30" fmla="*/ 0 w 76"/>
                  <a:gd name="T31" fmla="*/ 9 h 76"/>
                  <a:gd name="T32" fmla="*/ 9 w 76"/>
                  <a:gd name="T33" fmla="*/ 0 h 76"/>
                  <a:gd name="T34" fmla="*/ 21 w 76"/>
                  <a:gd name="T35" fmla="*/ 11 h 76"/>
                  <a:gd name="T36" fmla="*/ 21 w 76"/>
                  <a:gd name="T37" fmla="*/ 18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6" h="76">
                    <a:moveTo>
                      <a:pt x="21" y="18"/>
                    </a:moveTo>
                    <a:cubicBezTo>
                      <a:pt x="46" y="43"/>
                      <a:pt x="46" y="43"/>
                      <a:pt x="46" y="43"/>
                    </a:cubicBezTo>
                    <a:cubicBezTo>
                      <a:pt x="52" y="37"/>
                      <a:pt x="52" y="37"/>
                      <a:pt x="52" y="37"/>
                    </a:cubicBezTo>
                    <a:cubicBezTo>
                      <a:pt x="55" y="40"/>
                      <a:pt x="55" y="40"/>
                      <a:pt x="55" y="40"/>
                    </a:cubicBezTo>
                    <a:cubicBezTo>
                      <a:pt x="53" y="42"/>
                      <a:pt x="53" y="42"/>
                      <a:pt x="53" y="42"/>
                    </a:cubicBezTo>
                    <a:cubicBezTo>
                      <a:pt x="74" y="63"/>
                      <a:pt x="74" y="63"/>
                      <a:pt x="74" y="63"/>
                    </a:cubicBezTo>
                    <a:cubicBezTo>
                      <a:pt x="76" y="65"/>
                      <a:pt x="76" y="70"/>
                      <a:pt x="73" y="73"/>
                    </a:cubicBezTo>
                    <a:cubicBezTo>
                      <a:pt x="73" y="73"/>
                      <a:pt x="73" y="73"/>
                      <a:pt x="73" y="73"/>
                    </a:cubicBezTo>
                    <a:cubicBezTo>
                      <a:pt x="70" y="76"/>
                      <a:pt x="65" y="76"/>
                      <a:pt x="63" y="74"/>
                    </a:cubicBezTo>
                    <a:cubicBezTo>
                      <a:pt x="56" y="67"/>
                      <a:pt x="49" y="60"/>
                      <a:pt x="42" y="53"/>
                    </a:cubicBezTo>
                    <a:cubicBezTo>
                      <a:pt x="40" y="55"/>
                      <a:pt x="40" y="55"/>
                      <a:pt x="40" y="55"/>
                    </a:cubicBezTo>
                    <a:cubicBezTo>
                      <a:pt x="37" y="52"/>
                      <a:pt x="37" y="52"/>
                      <a:pt x="37" y="52"/>
                    </a:cubicBezTo>
                    <a:cubicBezTo>
                      <a:pt x="43" y="46"/>
                      <a:pt x="43" y="46"/>
                      <a:pt x="43" y="46"/>
                    </a:cubicBezTo>
                    <a:cubicBezTo>
                      <a:pt x="18" y="21"/>
                      <a:pt x="18" y="21"/>
                      <a:pt x="18" y="21"/>
                    </a:cubicBezTo>
                    <a:cubicBezTo>
                      <a:pt x="11" y="20"/>
                      <a:pt x="11" y="20"/>
                      <a:pt x="11" y="20"/>
                    </a:cubicBezTo>
                    <a:cubicBezTo>
                      <a:pt x="0" y="9"/>
                      <a:pt x="0" y="9"/>
                      <a:pt x="0" y="9"/>
                    </a:cubicBezTo>
                    <a:cubicBezTo>
                      <a:pt x="9" y="0"/>
                      <a:pt x="9" y="0"/>
                      <a:pt x="9" y="0"/>
                    </a:cubicBezTo>
                    <a:cubicBezTo>
                      <a:pt x="21" y="11"/>
                      <a:pt x="21" y="11"/>
                      <a:pt x="21" y="11"/>
                    </a:cubicBezTo>
                    <a:cubicBezTo>
                      <a:pt x="21" y="18"/>
                      <a:pt x="21" y="18"/>
                      <a:pt x="21" y="18"/>
                    </a:cubicBezTo>
                    <a:close/>
                  </a:path>
                </a:pathLst>
              </a:custGeom>
              <a:solidFill>
                <a:srgbClr val="FE7F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500">
                  <a:latin typeface="+mj-lt"/>
                  <a:ea typeface="微软雅黑"/>
                  <a:cs typeface="+mn-ea"/>
                  <a:sym typeface="Arial"/>
                </a:endParaRPr>
              </a:p>
            </p:txBody>
          </p:sp>
        </p:grpSp>
        <p:grpSp>
          <p:nvGrpSpPr>
            <p:cNvPr id="22" name="组合 21"/>
            <p:cNvGrpSpPr/>
            <p:nvPr/>
          </p:nvGrpSpPr>
          <p:grpSpPr>
            <a:xfrm>
              <a:off x="1915431" y="1749900"/>
              <a:ext cx="1295165" cy="1298849"/>
              <a:chOff x="1715095" y="1056083"/>
              <a:chExt cx="821531" cy="823913"/>
            </a:xfrm>
            <a:solidFill>
              <a:srgbClr val="168EEA"/>
            </a:solidFill>
          </p:grpSpPr>
          <p:sp>
            <p:nvSpPr>
              <p:cNvPr id="24" name="Oval 13"/>
              <p:cNvSpPr>
                <a:spLocks noChangeArrowheads="1"/>
              </p:cNvSpPr>
              <p:nvPr/>
            </p:nvSpPr>
            <p:spPr bwMode="auto">
              <a:xfrm>
                <a:off x="1715095" y="1056083"/>
                <a:ext cx="821531" cy="823913"/>
              </a:xfrm>
              <a:prstGeom prst="ellipse">
                <a:avLst/>
              </a:prstGeom>
              <a:solidFill>
                <a:srgbClr val="FE7F8D"/>
              </a:solidFill>
              <a:ln>
                <a:noFill/>
              </a:ln>
              <a:effectLst>
                <a:outerShdw blurRad="635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sz="2500">
                  <a:latin typeface="+mj-lt"/>
                  <a:ea typeface="微软雅黑"/>
                  <a:cs typeface="+mn-ea"/>
                  <a:sym typeface="Arial"/>
                </a:endParaRPr>
              </a:p>
            </p:txBody>
          </p:sp>
          <p:sp>
            <p:nvSpPr>
              <p:cNvPr id="25" name="Oval 14"/>
              <p:cNvSpPr>
                <a:spLocks noChangeArrowheads="1"/>
              </p:cNvSpPr>
              <p:nvPr/>
            </p:nvSpPr>
            <p:spPr bwMode="auto">
              <a:xfrm>
                <a:off x="1777007" y="1117996"/>
                <a:ext cx="703660" cy="706041"/>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500">
                  <a:latin typeface="+mj-lt"/>
                  <a:ea typeface="微软雅黑"/>
                  <a:cs typeface="+mn-ea"/>
                  <a:sym typeface="Arial"/>
                </a:endParaRPr>
              </a:p>
            </p:txBody>
          </p:sp>
          <p:sp>
            <p:nvSpPr>
              <p:cNvPr id="26" name="Freeform 25"/>
              <p:cNvSpPr>
                <a:spLocks/>
              </p:cNvSpPr>
              <p:nvPr/>
            </p:nvSpPr>
            <p:spPr bwMode="auto">
              <a:xfrm>
                <a:off x="2007988" y="1225153"/>
                <a:ext cx="247650" cy="135731"/>
              </a:xfrm>
              <a:custGeom>
                <a:avLst/>
                <a:gdLst>
                  <a:gd name="T0" fmla="*/ 170 w 208"/>
                  <a:gd name="T1" fmla="*/ 0 h 114"/>
                  <a:gd name="T2" fmla="*/ 208 w 208"/>
                  <a:gd name="T3" fmla="*/ 114 h 114"/>
                  <a:gd name="T4" fmla="*/ 18 w 208"/>
                  <a:gd name="T5" fmla="*/ 114 h 114"/>
                  <a:gd name="T6" fmla="*/ 0 w 208"/>
                  <a:gd name="T7" fmla="*/ 62 h 114"/>
                  <a:gd name="T8" fmla="*/ 170 w 208"/>
                  <a:gd name="T9" fmla="*/ 0 h 114"/>
                  <a:gd name="T10" fmla="*/ 170 w 208"/>
                  <a:gd name="T11" fmla="*/ 0 h 114"/>
                </a:gdLst>
                <a:ahLst/>
                <a:cxnLst>
                  <a:cxn ang="0">
                    <a:pos x="T0" y="T1"/>
                  </a:cxn>
                  <a:cxn ang="0">
                    <a:pos x="T2" y="T3"/>
                  </a:cxn>
                  <a:cxn ang="0">
                    <a:pos x="T4" y="T5"/>
                  </a:cxn>
                  <a:cxn ang="0">
                    <a:pos x="T6" y="T7"/>
                  </a:cxn>
                  <a:cxn ang="0">
                    <a:pos x="T8" y="T9"/>
                  </a:cxn>
                  <a:cxn ang="0">
                    <a:pos x="T10" y="T11"/>
                  </a:cxn>
                </a:cxnLst>
                <a:rect l="0" t="0" r="r" b="b"/>
                <a:pathLst>
                  <a:path w="208" h="114">
                    <a:moveTo>
                      <a:pt x="170" y="0"/>
                    </a:moveTo>
                    <a:lnTo>
                      <a:pt x="208" y="114"/>
                    </a:lnTo>
                    <a:lnTo>
                      <a:pt x="18" y="114"/>
                    </a:lnTo>
                    <a:lnTo>
                      <a:pt x="0" y="62"/>
                    </a:lnTo>
                    <a:lnTo>
                      <a:pt x="170" y="0"/>
                    </a:lnTo>
                    <a:lnTo>
                      <a:pt x="170" y="0"/>
                    </a:lnTo>
                    <a:close/>
                  </a:path>
                </a:pathLst>
              </a:custGeom>
              <a:solidFill>
                <a:srgbClr val="FE7F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500">
                  <a:latin typeface="+mj-lt"/>
                  <a:ea typeface="微软雅黑"/>
                  <a:cs typeface="+mn-ea"/>
                  <a:sym typeface="Arial"/>
                </a:endParaRPr>
              </a:p>
            </p:txBody>
          </p:sp>
          <p:sp>
            <p:nvSpPr>
              <p:cNvPr id="27" name="Freeform 26"/>
              <p:cNvSpPr>
                <a:spLocks noEditPoints="1"/>
              </p:cNvSpPr>
              <p:nvPr/>
            </p:nvSpPr>
            <p:spPr bwMode="auto">
              <a:xfrm>
                <a:off x="1832966" y="1298971"/>
                <a:ext cx="501254" cy="423863"/>
              </a:xfrm>
              <a:custGeom>
                <a:avLst/>
                <a:gdLst>
                  <a:gd name="T0" fmla="*/ 30 w 89"/>
                  <a:gd name="T1" fmla="*/ 36 h 75"/>
                  <a:gd name="T2" fmla="*/ 17 w 89"/>
                  <a:gd name="T3" fmla="*/ 0 h 75"/>
                  <a:gd name="T4" fmla="*/ 17 w 89"/>
                  <a:gd name="T5" fmla="*/ 1 h 75"/>
                  <a:gd name="T6" fmla="*/ 18 w 89"/>
                  <a:gd name="T7" fmla="*/ 1 h 75"/>
                  <a:gd name="T8" fmla="*/ 18 w 89"/>
                  <a:gd name="T9" fmla="*/ 2 h 75"/>
                  <a:gd name="T10" fmla="*/ 18 w 89"/>
                  <a:gd name="T11" fmla="*/ 2 h 75"/>
                  <a:gd name="T12" fmla="*/ 18 w 89"/>
                  <a:gd name="T13" fmla="*/ 2 h 75"/>
                  <a:gd name="T14" fmla="*/ 18 w 89"/>
                  <a:gd name="T15" fmla="*/ 2 h 75"/>
                  <a:gd name="T16" fmla="*/ 18 w 89"/>
                  <a:gd name="T17" fmla="*/ 3 h 75"/>
                  <a:gd name="T18" fmla="*/ 18 w 89"/>
                  <a:gd name="T19" fmla="*/ 3 h 75"/>
                  <a:gd name="T20" fmla="*/ 18 w 89"/>
                  <a:gd name="T21" fmla="*/ 3 h 75"/>
                  <a:gd name="T22" fmla="*/ 19 w 89"/>
                  <a:gd name="T23" fmla="*/ 4 h 75"/>
                  <a:gd name="T24" fmla="*/ 39 w 89"/>
                  <a:gd name="T25" fmla="*/ 13 h 75"/>
                  <a:gd name="T26" fmla="*/ 84 w 89"/>
                  <a:gd name="T27" fmla="*/ 13 h 75"/>
                  <a:gd name="T28" fmla="*/ 74 w 89"/>
                  <a:gd name="T29" fmla="*/ 45 h 75"/>
                  <a:gd name="T30" fmla="*/ 48 w 89"/>
                  <a:gd name="T31" fmla="*/ 45 h 75"/>
                  <a:gd name="T32" fmla="*/ 74 w 89"/>
                  <a:gd name="T33" fmla="*/ 54 h 75"/>
                  <a:gd name="T34" fmla="*/ 33 w 89"/>
                  <a:gd name="T35" fmla="*/ 58 h 75"/>
                  <a:gd name="T36" fmla="*/ 14 w 89"/>
                  <a:gd name="T37" fmla="*/ 5 h 75"/>
                  <a:gd name="T38" fmla="*/ 71 w 89"/>
                  <a:gd name="T39" fmla="*/ 67 h 75"/>
                  <a:gd name="T40" fmla="*/ 67 w 89"/>
                  <a:gd name="T41" fmla="*/ 59 h 75"/>
                  <a:gd name="T42" fmla="*/ 67 w 89"/>
                  <a:gd name="T43" fmla="*/ 59 h 75"/>
                  <a:gd name="T44" fmla="*/ 25 w 89"/>
                  <a:gd name="T45" fmla="*/ 22 h 75"/>
                  <a:gd name="T46" fmla="*/ 25 w 89"/>
                  <a:gd name="T47" fmla="*/ 22 h 75"/>
                  <a:gd name="T48" fmla="*/ 23 w 89"/>
                  <a:gd name="T49" fmla="*/ 17 h 75"/>
                  <a:gd name="T50" fmla="*/ 24 w 89"/>
                  <a:gd name="T51" fmla="*/ 18 h 75"/>
                  <a:gd name="T52" fmla="*/ 24 w 89"/>
                  <a:gd name="T53" fmla="*/ 18 h 75"/>
                  <a:gd name="T54" fmla="*/ 24 w 89"/>
                  <a:gd name="T55" fmla="*/ 19 h 75"/>
                  <a:gd name="T56" fmla="*/ 24 w 89"/>
                  <a:gd name="T57" fmla="*/ 20 h 75"/>
                  <a:gd name="T58" fmla="*/ 24 w 89"/>
                  <a:gd name="T59" fmla="*/ 20 h 75"/>
                  <a:gd name="T60" fmla="*/ 24 w 89"/>
                  <a:gd name="T61" fmla="*/ 20 h 75"/>
                  <a:gd name="T62" fmla="*/ 27 w 89"/>
                  <a:gd name="T63" fmla="*/ 27 h 75"/>
                  <a:gd name="T64" fmla="*/ 27 w 89"/>
                  <a:gd name="T65" fmla="*/ 27 h 75"/>
                  <a:gd name="T66" fmla="*/ 27 w 89"/>
                  <a:gd name="T67" fmla="*/ 27 h 75"/>
                  <a:gd name="T68" fmla="*/ 27 w 89"/>
                  <a:gd name="T69" fmla="*/ 28 h 75"/>
                  <a:gd name="T70" fmla="*/ 27 w 89"/>
                  <a:gd name="T71" fmla="*/ 28 h 75"/>
                  <a:gd name="T72" fmla="*/ 27 w 89"/>
                  <a:gd name="T73" fmla="*/ 27 h 75"/>
                  <a:gd name="T74" fmla="*/ 18 w 89"/>
                  <a:gd name="T75" fmla="*/ 2 h 75"/>
                  <a:gd name="T76" fmla="*/ 18 w 89"/>
                  <a:gd name="T77" fmla="*/ 2 h 75"/>
                  <a:gd name="T78" fmla="*/ 18 w 89"/>
                  <a:gd name="T79" fmla="*/ 4 h 75"/>
                  <a:gd name="T80" fmla="*/ 35 w 89"/>
                  <a:gd name="T81" fmla="*/ 67 h 75"/>
                  <a:gd name="T82" fmla="*/ 39 w 89"/>
                  <a:gd name="T83" fmla="*/ 75 h 75"/>
                  <a:gd name="T84" fmla="*/ 58 w 89"/>
                  <a:gd name="T85" fmla="*/ 41 h 75"/>
                  <a:gd name="T86" fmla="*/ 63 w 89"/>
                  <a:gd name="T87" fmla="*/ 41 h 75"/>
                  <a:gd name="T88" fmla="*/ 63 w 89"/>
                  <a:gd name="T89" fmla="*/ 41 h 75"/>
                  <a:gd name="T90" fmla="*/ 25 w 89"/>
                  <a:gd name="T91" fmla="*/ 21 h 75"/>
                  <a:gd name="T92" fmla="*/ 25 w 89"/>
                  <a:gd name="T93" fmla="*/ 21 h 75"/>
                  <a:gd name="T94" fmla="*/ 25 w 89"/>
                  <a:gd name="T95" fmla="*/ 22 h 75"/>
                  <a:gd name="T96" fmla="*/ 61 w 89"/>
                  <a:gd name="T97" fmla="*/ 22 h 75"/>
                  <a:gd name="T98" fmla="*/ 46 w 89"/>
                  <a:gd name="T99" fmla="*/ 31 h 75"/>
                  <a:gd name="T100" fmla="*/ 64 w 89"/>
                  <a:gd name="T101" fmla="*/ 31 h 75"/>
                  <a:gd name="T102" fmla="*/ 64 w 89"/>
                  <a:gd name="T103" fmla="*/ 31 h 75"/>
                  <a:gd name="T104" fmla="*/ 81 w 89"/>
                  <a:gd name="T105" fmla="*/ 22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9" h="75">
                    <a:moveTo>
                      <a:pt x="32" y="41"/>
                    </a:moveTo>
                    <a:cubicBezTo>
                      <a:pt x="43" y="41"/>
                      <a:pt x="43" y="41"/>
                      <a:pt x="43" y="41"/>
                    </a:cubicBezTo>
                    <a:cubicBezTo>
                      <a:pt x="43" y="39"/>
                      <a:pt x="43" y="37"/>
                      <a:pt x="42" y="36"/>
                    </a:cubicBezTo>
                    <a:cubicBezTo>
                      <a:pt x="38" y="36"/>
                      <a:pt x="34" y="36"/>
                      <a:pt x="30" y="36"/>
                    </a:cubicBezTo>
                    <a:cubicBezTo>
                      <a:pt x="31" y="37"/>
                      <a:pt x="31" y="39"/>
                      <a:pt x="32" y="41"/>
                    </a:cubicBezTo>
                    <a:close/>
                    <a:moveTo>
                      <a:pt x="0" y="0"/>
                    </a:moveTo>
                    <a:cubicBezTo>
                      <a:pt x="12" y="0"/>
                      <a:pt x="12" y="0"/>
                      <a:pt x="12" y="0"/>
                    </a:cubicBezTo>
                    <a:cubicBezTo>
                      <a:pt x="17" y="0"/>
                      <a:pt x="17" y="0"/>
                      <a:pt x="17" y="0"/>
                    </a:cubicBezTo>
                    <a:cubicBezTo>
                      <a:pt x="17" y="0"/>
                      <a:pt x="17" y="1"/>
                      <a:pt x="17" y="1"/>
                    </a:cubicBezTo>
                    <a:cubicBezTo>
                      <a:pt x="17" y="1"/>
                      <a:pt x="17" y="1"/>
                      <a:pt x="17" y="1"/>
                    </a:cubicBezTo>
                    <a:cubicBezTo>
                      <a:pt x="17" y="1"/>
                      <a:pt x="17" y="1"/>
                      <a:pt x="17" y="1"/>
                    </a:cubicBezTo>
                    <a:cubicBezTo>
                      <a:pt x="17" y="1"/>
                      <a:pt x="17" y="1"/>
                      <a:pt x="17" y="1"/>
                    </a:cubicBezTo>
                    <a:cubicBezTo>
                      <a:pt x="17" y="1"/>
                      <a:pt x="17" y="1"/>
                      <a:pt x="17" y="1"/>
                    </a:cubicBezTo>
                    <a:cubicBezTo>
                      <a:pt x="17" y="1"/>
                      <a:pt x="17" y="1"/>
                      <a:pt x="17" y="1"/>
                    </a:cubicBezTo>
                    <a:cubicBezTo>
                      <a:pt x="18" y="1"/>
                      <a:pt x="18" y="1"/>
                      <a:pt x="18" y="1"/>
                    </a:cubicBezTo>
                    <a:cubicBezTo>
                      <a:pt x="18" y="1"/>
                      <a:pt x="18" y="1"/>
                      <a:pt x="18" y="1"/>
                    </a:cubicBezTo>
                    <a:cubicBezTo>
                      <a:pt x="18" y="1"/>
                      <a:pt x="18" y="1"/>
                      <a:pt x="18" y="1"/>
                    </a:cubicBezTo>
                    <a:cubicBezTo>
                      <a:pt x="18" y="1"/>
                      <a:pt x="18" y="1"/>
                      <a:pt x="18" y="1"/>
                    </a:cubicBezTo>
                    <a:cubicBezTo>
                      <a:pt x="18" y="1"/>
                      <a:pt x="18" y="1"/>
                      <a:pt x="18" y="1"/>
                    </a:cubicBezTo>
                    <a:cubicBezTo>
                      <a:pt x="18" y="1"/>
                      <a:pt x="18" y="2"/>
                      <a:pt x="18" y="2"/>
                    </a:cubicBezTo>
                    <a:cubicBezTo>
                      <a:pt x="18" y="2"/>
                      <a:pt x="18" y="2"/>
                      <a:pt x="18" y="2"/>
                    </a:cubicBezTo>
                    <a:cubicBezTo>
                      <a:pt x="18" y="2"/>
                      <a:pt x="18" y="2"/>
                      <a:pt x="18" y="2"/>
                    </a:cubicBezTo>
                    <a:cubicBezTo>
                      <a:pt x="18" y="2"/>
                      <a:pt x="18" y="2"/>
                      <a:pt x="18" y="2"/>
                    </a:cubicBezTo>
                    <a:cubicBezTo>
                      <a:pt x="18" y="2"/>
                      <a:pt x="18" y="2"/>
                      <a:pt x="18" y="2"/>
                    </a:cubicBezTo>
                    <a:cubicBezTo>
                      <a:pt x="18" y="2"/>
                      <a:pt x="18" y="2"/>
                      <a:pt x="18" y="2"/>
                    </a:cubicBezTo>
                    <a:cubicBezTo>
                      <a:pt x="18" y="2"/>
                      <a:pt x="18" y="2"/>
                      <a:pt x="18" y="2"/>
                    </a:cubicBezTo>
                    <a:cubicBezTo>
                      <a:pt x="18" y="2"/>
                      <a:pt x="18" y="2"/>
                      <a:pt x="18" y="2"/>
                    </a:cubicBezTo>
                    <a:cubicBezTo>
                      <a:pt x="18" y="2"/>
                      <a:pt x="18" y="2"/>
                      <a:pt x="18" y="2"/>
                    </a:cubicBezTo>
                    <a:cubicBezTo>
                      <a:pt x="18" y="2"/>
                      <a:pt x="18" y="2"/>
                      <a:pt x="18" y="2"/>
                    </a:cubicBezTo>
                    <a:cubicBezTo>
                      <a:pt x="18" y="2"/>
                      <a:pt x="18" y="2"/>
                      <a:pt x="18" y="2"/>
                    </a:cubicBezTo>
                    <a:cubicBezTo>
                      <a:pt x="18" y="2"/>
                      <a:pt x="18" y="2"/>
                      <a:pt x="18" y="2"/>
                    </a:cubicBezTo>
                    <a:cubicBezTo>
                      <a:pt x="18" y="2"/>
                      <a:pt x="18" y="2"/>
                      <a:pt x="18" y="2"/>
                    </a:cubicBezTo>
                    <a:cubicBezTo>
                      <a:pt x="18" y="2"/>
                      <a:pt x="18" y="2"/>
                      <a:pt x="18" y="2"/>
                    </a:cubicBezTo>
                    <a:cubicBezTo>
                      <a:pt x="18" y="2"/>
                      <a:pt x="18" y="2"/>
                      <a:pt x="18" y="2"/>
                    </a:cubicBezTo>
                    <a:cubicBezTo>
                      <a:pt x="18" y="2"/>
                      <a:pt x="18" y="2"/>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4"/>
                      <a:pt x="18" y="4"/>
                    </a:cubicBezTo>
                    <a:cubicBezTo>
                      <a:pt x="18" y="4"/>
                      <a:pt x="18" y="4"/>
                      <a:pt x="18" y="4"/>
                    </a:cubicBezTo>
                    <a:cubicBezTo>
                      <a:pt x="18" y="4"/>
                      <a:pt x="18" y="4"/>
                      <a:pt x="18" y="4"/>
                    </a:cubicBezTo>
                    <a:cubicBezTo>
                      <a:pt x="18" y="4"/>
                      <a:pt x="19" y="4"/>
                      <a:pt x="19" y="4"/>
                    </a:cubicBezTo>
                    <a:cubicBezTo>
                      <a:pt x="19" y="4"/>
                      <a:pt x="19" y="4"/>
                      <a:pt x="19" y="4"/>
                    </a:cubicBezTo>
                    <a:cubicBezTo>
                      <a:pt x="19" y="4"/>
                      <a:pt x="19" y="5"/>
                      <a:pt x="19" y="5"/>
                    </a:cubicBezTo>
                    <a:cubicBezTo>
                      <a:pt x="20" y="8"/>
                      <a:pt x="21" y="10"/>
                      <a:pt x="22" y="13"/>
                    </a:cubicBezTo>
                    <a:cubicBezTo>
                      <a:pt x="39" y="13"/>
                      <a:pt x="39" y="13"/>
                      <a:pt x="39" y="13"/>
                    </a:cubicBezTo>
                    <a:cubicBezTo>
                      <a:pt x="44" y="13"/>
                      <a:pt x="44" y="13"/>
                      <a:pt x="44" y="13"/>
                    </a:cubicBezTo>
                    <a:cubicBezTo>
                      <a:pt x="62" y="13"/>
                      <a:pt x="62" y="13"/>
                      <a:pt x="62" y="13"/>
                    </a:cubicBezTo>
                    <a:cubicBezTo>
                      <a:pt x="67" y="13"/>
                      <a:pt x="67" y="13"/>
                      <a:pt x="67" y="13"/>
                    </a:cubicBezTo>
                    <a:cubicBezTo>
                      <a:pt x="84" y="13"/>
                      <a:pt x="84" y="13"/>
                      <a:pt x="84" y="13"/>
                    </a:cubicBezTo>
                    <a:cubicBezTo>
                      <a:pt x="85" y="13"/>
                      <a:pt x="85" y="13"/>
                      <a:pt x="85" y="13"/>
                    </a:cubicBezTo>
                    <a:cubicBezTo>
                      <a:pt x="89" y="13"/>
                      <a:pt x="89" y="13"/>
                      <a:pt x="89" y="13"/>
                    </a:cubicBezTo>
                    <a:cubicBezTo>
                      <a:pt x="85" y="24"/>
                      <a:pt x="81" y="34"/>
                      <a:pt x="77" y="45"/>
                    </a:cubicBezTo>
                    <a:cubicBezTo>
                      <a:pt x="74" y="45"/>
                      <a:pt x="74" y="45"/>
                      <a:pt x="74" y="45"/>
                    </a:cubicBezTo>
                    <a:cubicBezTo>
                      <a:pt x="72" y="45"/>
                      <a:pt x="72" y="45"/>
                      <a:pt x="72" y="45"/>
                    </a:cubicBezTo>
                    <a:cubicBezTo>
                      <a:pt x="62" y="45"/>
                      <a:pt x="62" y="45"/>
                      <a:pt x="62" y="45"/>
                    </a:cubicBezTo>
                    <a:cubicBezTo>
                      <a:pt x="58" y="45"/>
                      <a:pt x="58" y="45"/>
                      <a:pt x="58" y="45"/>
                    </a:cubicBezTo>
                    <a:cubicBezTo>
                      <a:pt x="48" y="45"/>
                      <a:pt x="48" y="45"/>
                      <a:pt x="48" y="45"/>
                    </a:cubicBezTo>
                    <a:cubicBezTo>
                      <a:pt x="44" y="45"/>
                      <a:pt x="44" y="45"/>
                      <a:pt x="44" y="45"/>
                    </a:cubicBezTo>
                    <a:cubicBezTo>
                      <a:pt x="33" y="45"/>
                      <a:pt x="33" y="45"/>
                      <a:pt x="33" y="45"/>
                    </a:cubicBezTo>
                    <a:cubicBezTo>
                      <a:pt x="34" y="48"/>
                      <a:pt x="35" y="51"/>
                      <a:pt x="36" y="54"/>
                    </a:cubicBezTo>
                    <a:cubicBezTo>
                      <a:pt x="74" y="54"/>
                      <a:pt x="74" y="54"/>
                      <a:pt x="74" y="54"/>
                    </a:cubicBezTo>
                    <a:cubicBezTo>
                      <a:pt x="73" y="58"/>
                      <a:pt x="73" y="58"/>
                      <a:pt x="73" y="58"/>
                    </a:cubicBezTo>
                    <a:cubicBezTo>
                      <a:pt x="38" y="58"/>
                      <a:pt x="38" y="58"/>
                      <a:pt x="38" y="58"/>
                    </a:cubicBezTo>
                    <a:cubicBezTo>
                      <a:pt x="33" y="58"/>
                      <a:pt x="33" y="58"/>
                      <a:pt x="33" y="58"/>
                    </a:cubicBezTo>
                    <a:cubicBezTo>
                      <a:pt x="33" y="58"/>
                      <a:pt x="33" y="58"/>
                      <a:pt x="33" y="58"/>
                    </a:cubicBezTo>
                    <a:cubicBezTo>
                      <a:pt x="33" y="58"/>
                      <a:pt x="33" y="58"/>
                      <a:pt x="33" y="58"/>
                    </a:cubicBezTo>
                    <a:cubicBezTo>
                      <a:pt x="32" y="54"/>
                      <a:pt x="30" y="50"/>
                      <a:pt x="29" y="45"/>
                    </a:cubicBezTo>
                    <a:cubicBezTo>
                      <a:pt x="28" y="45"/>
                      <a:pt x="28" y="45"/>
                      <a:pt x="28" y="45"/>
                    </a:cubicBezTo>
                    <a:cubicBezTo>
                      <a:pt x="24" y="32"/>
                      <a:pt x="19" y="18"/>
                      <a:pt x="14" y="5"/>
                    </a:cubicBezTo>
                    <a:cubicBezTo>
                      <a:pt x="0" y="5"/>
                      <a:pt x="0" y="5"/>
                      <a:pt x="0" y="5"/>
                    </a:cubicBezTo>
                    <a:cubicBezTo>
                      <a:pt x="0" y="0"/>
                      <a:pt x="0" y="0"/>
                      <a:pt x="0" y="0"/>
                    </a:cubicBezTo>
                    <a:close/>
                    <a:moveTo>
                      <a:pt x="67" y="63"/>
                    </a:moveTo>
                    <a:cubicBezTo>
                      <a:pt x="69" y="63"/>
                      <a:pt x="71" y="65"/>
                      <a:pt x="71" y="67"/>
                    </a:cubicBezTo>
                    <a:cubicBezTo>
                      <a:pt x="71" y="69"/>
                      <a:pt x="69" y="70"/>
                      <a:pt x="67" y="70"/>
                    </a:cubicBezTo>
                    <a:cubicBezTo>
                      <a:pt x="65" y="70"/>
                      <a:pt x="63" y="69"/>
                      <a:pt x="63" y="67"/>
                    </a:cubicBezTo>
                    <a:cubicBezTo>
                      <a:pt x="63" y="65"/>
                      <a:pt x="65" y="63"/>
                      <a:pt x="67" y="63"/>
                    </a:cubicBezTo>
                    <a:close/>
                    <a:moveTo>
                      <a:pt x="67" y="59"/>
                    </a:moveTo>
                    <a:cubicBezTo>
                      <a:pt x="71" y="59"/>
                      <a:pt x="75" y="62"/>
                      <a:pt x="75" y="67"/>
                    </a:cubicBezTo>
                    <a:cubicBezTo>
                      <a:pt x="75" y="71"/>
                      <a:pt x="71" y="75"/>
                      <a:pt x="67" y="75"/>
                    </a:cubicBezTo>
                    <a:cubicBezTo>
                      <a:pt x="63" y="75"/>
                      <a:pt x="59" y="71"/>
                      <a:pt x="59" y="67"/>
                    </a:cubicBezTo>
                    <a:cubicBezTo>
                      <a:pt x="59" y="62"/>
                      <a:pt x="63" y="59"/>
                      <a:pt x="67" y="59"/>
                    </a:cubicBezTo>
                    <a:close/>
                    <a:moveTo>
                      <a:pt x="25" y="21"/>
                    </a:moveTo>
                    <a:cubicBezTo>
                      <a:pt x="25" y="21"/>
                      <a:pt x="25" y="21"/>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1"/>
                      <a:pt x="25" y="21"/>
                      <a:pt x="25" y="21"/>
                    </a:cubicBezTo>
                    <a:close/>
                    <a:moveTo>
                      <a:pt x="25" y="22"/>
                    </a:moveTo>
                    <a:cubicBezTo>
                      <a:pt x="25" y="22"/>
                      <a:pt x="25" y="22"/>
                      <a:pt x="25" y="22"/>
                    </a:cubicBezTo>
                    <a:cubicBezTo>
                      <a:pt x="30" y="22"/>
                      <a:pt x="35" y="22"/>
                      <a:pt x="40" y="22"/>
                    </a:cubicBezTo>
                    <a:cubicBezTo>
                      <a:pt x="40" y="21"/>
                      <a:pt x="40" y="19"/>
                      <a:pt x="40" y="17"/>
                    </a:cubicBezTo>
                    <a:cubicBezTo>
                      <a:pt x="23" y="17"/>
                      <a:pt x="23" y="17"/>
                      <a:pt x="23" y="17"/>
                    </a:cubicBezTo>
                    <a:cubicBezTo>
                      <a:pt x="23" y="17"/>
                      <a:pt x="23" y="18"/>
                      <a:pt x="23" y="18"/>
                    </a:cubicBezTo>
                    <a:cubicBezTo>
                      <a:pt x="23" y="18"/>
                      <a:pt x="23" y="18"/>
                      <a:pt x="24" y="18"/>
                    </a:cubicBezTo>
                    <a:cubicBezTo>
                      <a:pt x="24" y="18"/>
                      <a:pt x="24" y="18"/>
                      <a:pt x="24" y="18"/>
                    </a:cubicBezTo>
                    <a:cubicBezTo>
                      <a:pt x="24" y="18"/>
                      <a:pt x="24" y="18"/>
                      <a:pt x="24" y="18"/>
                    </a:cubicBezTo>
                    <a:cubicBezTo>
                      <a:pt x="24" y="18"/>
                      <a:pt x="24" y="18"/>
                      <a:pt x="24" y="18"/>
                    </a:cubicBezTo>
                    <a:cubicBezTo>
                      <a:pt x="24" y="18"/>
                      <a:pt x="24" y="18"/>
                      <a:pt x="24" y="18"/>
                    </a:cubicBezTo>
                    <a:cubicBezTo>
                      <a:pt x="24" y="18"/>
                      <a:pt x="24" y="18"/>
                      <a:pt x="24" y="18"/>
                    </a:cubicBezTo>
                    <a:cubicBezTo>
                      <a:pt x="24" y="18"/>
                      <a:pt x="24" y="18"/>
                      <a:pt x="24" y="18"/>
                    </a:cubicBezTo>
                    <a:cubicBezTo>
                      <a:pt x="24" y="19"/>
                      <a:pt x="24" y="19"/>
                      <a:pt x="24" y="19"/>
                    </a:cubicBezTo>
                    <a:cubicBezTo>
                      <a:pt x="24" y="19"/>
                      <a:pt x="24" y="19"/>
                      <a:pt x="24" y="19"/>
                    </a:cubicBezTo>
                    <a:cubicBezTo>
                      <a:pt x="24" y="19"/>
                      <a:pt x="24" y="19"/>
                      <a:pt x="24" y="19"/>
                    </a:cubicBezTo>
                    <a:cubicBezTo>
                      <a:pt x="24" y="19"/>
                      <a:pt x="24" y="19"/>
                      <a:pt x="24" y="19"/>
                    </a:cubicBezTo>
                    <a:cubicBezTo>
                      <a:pt x="24" y="19"/>
                      <a:pt x="24" y="19"/>
                      <a:pt x="24" y="19"/>
                    </a:cubicBezTo>
                    <a:cubicBezTo>
                      <a:pt x="24" y="19"/>
                      <a:pt x="24" y="19"/>
                      <a:pt x="24" y="19"/>
                    </a:cubicBezTo>
                    <a:cubicBezTo>
                      <a:pt x="24" y="19"/>
                      <a:pt x="24" y="20"/>
                      <a:pt x="24" y="20"/>
                    </a:cubicBezTo>
                    <a:cubicBezTo>
                      <a:pt x="24" y="20"/>
                      <a:pt x="24" y="20"/>
                      <a:pt x="24" y="20"/>
                    </a:cubicBezTo>
                    <a:cubicBezTo>
                      <a:pt x="24" y="20"/>
                      <a:pt x="24" y="20"/>
                      <a:pt x="24" y="20"/>
                    </a:cubicBezTo>
                    <a:cubicBezTo>
                      <a:pt x="24" y="20"/>
                      <a:pt x="24" y="20"/>
                      <a:pt x="24" y="20"/>
                    </a:cubicBezTo>
                    <a:cubicBezTo>
                      <a:pt x="24" y="20"/>
                      <a:pt x="24" y="20"/>
                      <a:pt x="24" y="20"/>
                    </a:cubicBezTo>
                    <a:cubicBezTo>
                      <a:pt x="24" y="20"/>
                      <a:pt x="24" y="20"/>
                      <a:pt x="24" y="20"/>
                    </a:cubicBezTo>
                    <a:cubicBezTo>
                      <a:pt x="24" y="20"/>
                      <a:pt x="24" y="20"/>
                      <a:pt x="24" y="20"/>
                    </a:cubicBezTo>
                    <a:cubicBezTo>
                      <a:pt x="24" y="20"/>
                      <a:pt x="24" y="20"/>
                      <a:pt x="24" y="20"/>
                    </a:cubicBezTo>
                    <a:cubicBezTo>
                      <a:pt x="24" y="20"/>
                      <a:pt x="24" y="20"/>
                      <a:pt x="24" y="20"/>
                    </a:cubicBezTo>
                    <a:cubicBezTo>
                      <a:pt x="24" y="20"/>
                      <a:pt x="24" y="20"/>
                      <a:pt x="24" y="20"/>
                    </a:cubicBezTo>
                    <a:cubicBezTo>
                      <a:pt x="24" y="20"/>
                      <a:pt x="24" y="20"/>
                      <a:pt x="24" y="20"/>
                    </a:cubicBezTo>
                    <a:cubicBezTo>
                      <a:pt x="25" y="22"/>
                      <a:pt x="25" y="22"/>
                      <a:pt x="25" y="22"/>
                    </a:cubicBezTo>
                    <a:close/>
                    <a:moveTo>
                      <a:pt x="27" y="27"/>
                    </a:moveTo>
                    <a:cubicBezTo>
                      <a:pt x="27" y="27"/>
                      <a:pt x="27" y="27"/>
                      <a:pt x="27" y="27"/>
                    </a:cubicBezTo>
                    <a:cubicBezTo>
                      <a:pt x="27" y="27"/>
                      <a:pt x="27" y="27"/>
                      <a:pt x="27" y="27"/>
                    </a:cubicBezTo>
                    <a:cubicBezTo>
                      <a:pt x="27" y="27"/>
                      <a:pt x="27" y="27"/>
                      <a:pt x="27" y="27"/>
                    </a:cubicBezTo>
                    <a:cubicBezTo>
                      <a:pt x="27" y="27"/>
                      <a:pt x="27" y="27"/>
                      <a:pt x="27" y="27"/>
                    </a:cubicBezTo>
                    <a:cubicBezTo>
                      <a:pt x="27" y="27"/>
                      <a:pt x="27" y="27"/>
                      <a:pt x="27" y="27"/>
                    </a:cubicBezTo>
                    <a:cubicBezTo>
                      <a:pt x="27" y="27"/>
                      <a:pt x="27" y="27"/>
                      <a:pt x="27" y="27"/>
                    </a:cubicBezTo>
                    <a:cubicBezTo>
                      <a:pt x="27" y="27"/>
                      <a:pt x="27" y="27"/>
                      <a:pt x="27" y="27"/>
                    </a:cubicBezTo>
                    <a:cubicBezTo>
                      <a:pt x="27" y="27"/>
                      <a:pt x="27" y="27"/>
                      <a:pt x="27" y="27"/>
                    </a:cubicBezTo>
                    <a:cubicBezTo>
                      <a:pt x="27" y="27"/>
                      <a:pt x="27" y="27"/>
                      <a:pt x="27" y="27"/>
                    </a:cubicBezTo>
                    <a:cubicBezTo>
                      <a:pt x="27" y="27"/>
                      <a:pt x="27" y="27"/>
                      <a:pt x="27" y="27"/>
                    </a:cubicBezTo>
                    <a:cubicBezTo>
                      <a:pt x="27" y="28"/>
                      <a:pt x="27" y="28"/>
                      <a:pt x="27" y="28"/>
                    </a:cubicBezTo>
                    <a:cubicBezTo>
                      <a:pt x="27" y="28"/>
                      <a:pt x="27" y="28"/>
                      <a:pt x="27" y="28"/>
                    </a:cubicBezTo>
                    <a:cubicBezTo>
                      <a:pt x="27" y="28"/>
                      <a:pt x="27" y="28"/>
                      <a:pt x="27" y="28"/>
                    </a:cubicBezTo>
                    <a:cubicBezTo>
                      <a:pt x="27" y="28"/>
                      <a:pt x="27" y="28"/>
                      <a:pt x="27" y="28"/>
                    </a:cubicBezTo>
                    <a:cubicBezTo>
                      <a:pt x="27" y="28"/>
                      <a:pt x="27" y="28"/>
                      <a:pt x="27" y="28"/>
                    </a:cubicBezTo>
                    <a:cubicBezTo>
                      <a:pt x="27" y="28"/>
                      <a:pt x="27" y="28"/>
                      <a:pt x="27" y="28"/>
                    </a:cubicBezTo>
                    <a:cubicBezTo>
                      <a:pt x="27" y="28"/>
                      <a:pt x="27" y="28"/>
                      <a:pt x="27" y="28"/>
                    </a:cubicBezTo>
                    <a:cubicBezTo>
                      <a:pt x="28" y="29"/>
                      <a:pt x="28" y="30"/>
                      <a:pt x="28" y="31"/>
                    </a:cubicBezTo>
                    <a:cubicBezTo>
                      <a:pt x="33" y="31"/>
                      <a:pt x="37" y="31"/>
                      <a:pt x="42" y="31"/>
                    </a:cubicBezTo>
                    <a:cubicBezTo>
                      <a:pt x="41" y="30"/>
                      <a:pt x="41" y="28"/>
                      <a:pt x="41" y="27"/>
                    </a:cubicBezTo>
                    <a:cubicBezTo>
                      <a:pt x="36" y="27"/>
                      <a:pt x="31" y="27"/>
                      <a:pt x="27" y="27"/>
                    </a:cubicBezTo>
                    <a:close/>
                    <a:moveTo>
                      <a:pt x="17" y="0"/>
                    </a:moveTo>
                    <a:cubicBezTo>
                      <a:pt x="17" y="0"/>
                      <a:pt x="17" y="1"/>
                      <a:pt x="17" y="1"/>
                    </a:cubicBezTo>
                    <a:cubicBezTo>
                      <a:pt x="17" y="0"/>
                      <a:pt x="17" y="0"/>
                      <a:pt x="17" y="0"/>
                    </a:cubicBezTo>
                    <a:close/>
                    <a:moveTo>
                      <a:pt x="18" y="2"/>
                    </a:moveTo>
                    <a:cubicBezTo>
                      <a:pt x="18" y="2"/>
                      <a:pt x="18" y="2"/>
                      <a:pt x="18" y="2"/>
                    </a:cubicBezTo>
                    <a:cubicBezTo>
                      <a:pt x="18" y="2"/>
                      <a:pt x="18" y="2"/>
                      <a:pt x="18" y="2"/>
                    </a:cubicBezTo>
                    <a:close/>
                    <a:moveTo>
                      <a:pt x="18" y="2"/>
                    </a:moveTo>
                    <a:cubicBezTo>
                      <a:pt x="18" y="2"/>
                      <a:pt x="18" y="2"/>
                      <a:pt x="18" y="2"/>
                    </a:cubicBezTo>
                    <a:cubicBezTo>
                      <a:pt x="18" y="2"/>
                      <a:pt x="18" y="2"/>
                      <a:pt x="18" y="2"/>
                    </a:cubicBezTo>
                    <a:close/>
                    <a:moveTo>
                      <a:pt x="18" y="4"/>
                    </a:moveTo>
                    <a:cubicBezTo>
                      <a:pt x="18" y="4"/>
                      <a:pt x="19" y="4"/>
                      <a:pt x="19" y="4"/>
                    </a:cubicBezTo>
                    <a:cubicBezTo>
                      <a:pt x="18" y="4"/>
                      <a:pt x="18" y="4"/>
                      <a:pt x="18" y="4"/>
                    </a:cubicBezTo>
                    <a:close/>
                    <a:moveTo>
                      <a:pt x="39" y="63"/>
                    </a:moveTo>
                    <a:cubicBezTo>
                      <a:pt x="41" y="63"/>
                      <a:pt x="42" y="65"/>
                      <a:pt x="42" y="67"/>
                    </a:cubicBezTo>
                    <a:cubicBezTo>
                      <a:pt x="42" y="69"/>
                      <a:pt x="41" y="70"/>
                      <a:pt x="39" y="70"/>
                    </a:cubicBezTo>
                    <a:cubicBezTo>
                      <a:pt x="37" y="70"/>
                      <a:pt x="35" y="69"/>
                      <a:pt x="35" y="67"/>
                    </a:cubicBezTo>
                    <a:cubicBezTo>
                      <a:pt x="35" y="65"/>
                      <a:pt x="37" y="63"/>
                      <a:pt x="39" y="63"/>
                    </a:cubicBezTo>
                    <a:close/>
                    <a:moveTo>
                      <a:pt x="39" y="59"/>
                    </a:moveTo>
                    <a:cubicBezTo>
                      <a:pt x="43" y="59"/>
                      <a:pt x="46" y="62"/>
                      <a:pt x="46" y="67"/>
                    </a:cubicBezTo>
                    <a:cubicBezTo>
                      <a:pt x="46" y="71"/>
                      <a:pt x="43" y="75"/>
                      <a:pt x="39" y="75"/>
                    </a:cubicBezTo>
                    <a:cubicBezTo>
                      <a:pt x="34" y="75"/>
                      <a:pt x="31" y="71"/>
                      <a:pt x="31" y="67"/>
                    </a:cubicBezTo>
                    <a:cubicBezTo>
                      <a:pt x="31" y="62"/>
                      <a:pt x="34" y="59"/>
                      <a:pt x="39" y="59"/>
                    </a:cubicBezTo>
                    <a:close/>
                    <a:moveTo>
                      <a:pt x="47" y="41"/>
                    </a:moveTo>
                    <a:cubicBezTo>
                      <a:pt x="58" y="41"/>
                      <a:pt x="58" y="41"/>
                      <a:pt x="58" y="41"/>
                    </a:cubicBezTo>
                    <a:cubicBezTo>
                      <a:pt x="58" y="39"/>
                      <a:pt x="59" y="37"/>
                      <a:pt x="59" y="36"/>
                    </a:cubicBezTo>
                    <a:cubicBezTo>
                      <a:pt x="55" y="36"/>
                      <a:pt x="51" y="36"/>
                      <a:pt x="47" y="36"/>
                    </a:cubicBezTo>
                    <a:cubicBezTo>
                      <a:pt x="47" y="37"/>
                      <a:pt x="47" y="39"/>
                      <a:pt x="47" y="41"/>
                    </a:cubicBezTo>
                    <a:close/>
                    <a:moveTo>
                      <a:pt x="63" y="41"/>
                    </a:moveTo>
                    <a:cubicBezTo>
                      <a:pt x="74" y="41"/>
                      <a:pt x="74" y="41"/>
                      <a:pt x="74" y="41"/>
                    </a:cubicBezTo>
                    <a:cubicBezTo>
                      <a:pt x="75" y="39"/>
                      <a:pt x="75" y="37"/>
                      <a:pt x="76" y="36"/>
                    </a:cubicBezTo>
                    <a:cubicBezTo>
                      <a:pt x="72" y="36"/>
                      <a:pt x="68" y="36"/>
                      <a:pt x="63" y="36"/>
                    </a:cubicBezTo>
                    <a:cubicBezTo>
                      <a:pt x="63" y="37"/>
                      <a:pt x="63" y="39"/>
                      <a:pt x="63" y="41"/>
                    </a:cubicBezTo>
                    <a:close/>
                    <a:moveTo>
                      <a:pt x="27" y="27"/>
                    </a:moveTo>
                    <a:cubicBezTo>
                      <a:pt x="27" y="27"/>
                      <a:pt x="27" y="27"/>
                      <a:pt x="27" y="27"/>
                    </a:cubicBezTo>
                    <a:cubicBezTo>
                      <a:pt x="27" y="27"/>
                      <a:pt x="27" y="27"/>
                      <a:pt x="27" y="27"/>
                    </a:cubicBezTo>
                    <a:close/>
                    <a:moveTo>
                      <a:pt x="25" y="21"/>
                    </a:move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lose/>
                    <a:moveTo>
                      <a:pt x="25" y="22"/>
                    </a:moveTo>
                    <a:cubicBezTo>
                      <a:pt x="25" y="22"/>
                      <a:pt x="25" y="22"/>
                      <a:pt x="25" y="22"/>
                    </a:cubicBezTo>
                    <a:cubicBezTo>
                      <a:pt x="25" y="22"/>
                      <a:pt x="25" y="22"/>
                      <a:pt x="25" y="22"/>
                    </a:cubicBezTo>
                    <a:close/>
                    <a:moveTo>
                      <a:pt x="44" y="17"/>
                    </a:moveTo>
                    <a:cubicBezTo>
                      <a:pt x="44" y="19"/>
                      <a:pt x="45" y="21"/>
                      <a:pt x="45" y="22"/>
                    </a:cubicBezTo>
                    <a:cubicBezTo>
                      <a:pt x="50" y="22"/>
                      <a:pt x="55" y="22"/>
                      <a:pt x="61" y="22"/>
                    </a:cubicBezTo>
                    <a:cubicBezTo>
                      <a:pt x="61" y="21"/>
                      <a:pt x="61" y="19"/>
                      <a:pt x="61" y="17"/>
                    </a:cubicBezTo>
                    <a:cubicBezTo>
                      <a:pt x="44" y="17"/>
                      <a:pt x="44" y="17"/>
                      <a:pt x="44" y="17"/>
                    </a:cubicBezTo>
                    <a:close/>
                    <a:moveTo>
                      <a:pt x="46" y="27"/>
                    </a:moveTo>
                    <a:cubicBezTo>
                      <a:pt x="46" y="28"/>
                      <a:pt x="46" y="30"/>
                      <a:pt x="46" y="31"/>
                    </a:cubicBezTo>
                    <a:cubicBezTo>
                      <a:pt x="51" y="31"/>
                      <a:pt x="55" y="31"/>
                      <a:pt x="59" y="31"/>
                    </a:cubicBezTo>
                    <a:cubicBezTo>
                      <a:pt x="60" y="30"/>
                      <a:pt x="60" y="28"/>
                      <a:pt x="60" y="27"/>
                    </a:cubicBezTo>
                    <a:cubicBezTo>
                      <a:pt x="55" y="27"/>
                      <a:pt x="50" y="27"/>
                      <a:pt x="46" y="27"/>
                    </a:cubicBezTo>
                    <a:close/>
                    <a:moveTo>
                      <a:pt x="64" y="31"/>
                    </a:moveTo>
                    <a:cubicBezTo>
                      <a:pt x="64" y="30"/>
                      <a:pt x="64" y="28"/>
                      <a:pt x="65" y="27"/>
                    </a:cubicBezTo>
                    <a:cubicBezTo>
                      <a:pt x="70" y="27"/>
                      <a:pt x="74" y="27"/>
                      <a:pt x="79" y="27"/>
                    </a:cubicBezTo>
                    <a:cubicBezTo>
                      <a:pt x="78" y="28"/>
                      <a:pt x="78" y="30"/>
                      <a:pt x="77" y="31"/>
                    </a:cubicBezTo>
                    <a:cubicBezTo>
                      <a:pt x="73" y="31"/>
                      <a:pt x="69" y="31"/>
                      <a:pt x="64" y="31"/>
                    </a:cubicBezTo>
                    <a:close/>
                    <a:moveTo>
                      <a:pt x="65" y="22"/>
                    </a:moveTo>
                    <a:cubicBezTo>
                      <a:pt x="65" y="21"/>
                      <a:pt x="66" y="19"/>
                      <a:pt x="66" y="17"/>
                    </a:cubicBezTo>
                    <a:cubicBezTo>
                      <a:pt x="82" y="17"/>
                      <a:pt x="82" y="17"/>
                      <a:pt x="82" y="17"/>
                    </a:cubicBezTo>
                    <a:cubicBezTo>
                      <a:pt x="82" y="19"/>
                      <a:pt x="81" y="21"/>
                      <a:pt x="81" y="22"/>
                    </a:cubicBezTo>
                    <a:cubicBezTo>
                      <a:pt x="76" y="22"/>
                      <a:pt x="71" y="22"/>
                      <a:pt x="65" y="22"/>
                    </a:cubicBezTo>
                    <a:close/>
                  </a:path>
                </a:pathLst>
              </a:custGeom>
              <a:solidFill>
                <a:srgbClr val="FE7F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500">
                  <a:latin typeface="+mj-lt"/>
                  <a:ea typeface="微软雅黑"/>
                  <a:cs typeface="+mn-ea"/>
                  <a:sym typeface="Arial"/>
                </a:endParaRPr>
              </a:p>
            </p:txBody>
          </p:sp>
        </p:grpSp>
        <p:grpSp>
          <p:nvGrpSpPr>
            <p:cNvPr id="28" name="组合 27"/>
            <p:cNvGrpSpPr/>
            <p:nvPr/>
          </p:nvGrpSpPr>
          <p:grpSpPr>
            <a:xfrm>
              <a:off x="4466887" y="1749900"/>
              <a:ext cx="1297043" cy="1298849"/>
              <a:chOff x="3167657" y="1056083"/>
              <a:chExt cx="822722" cy="823913"/>
            </a:xfrm>
            <a:solidFill>
              <a:srgbClr val="168EEA"/>
            </a:solidFill>
          </p:grpSpPr>
          <p:sp>
            <p:nvSpPr>
              <p:cNvPr id="30" name="Oval 15"/>
              <p:cNvSpPr>
                <a:spLocks noChangeArrowheads="1"/>
              </p:cNvSpPr>
              <p:nvPr/>
            </p:nvSpPr>
            <p:spPr bwMode="auto">
              <a:xfrm>
                <a:off x="3167657" y="1056083"/>
                <a:ext cx="822722" cy="823913"/>
              </a:xfrm>
              <a:prstGeom prst="ellipse">
                <a:avLst/>
              </a:prstGeom>
              <a:solidFill>
                <a:srgbClr val="FE7F8D"/>
              </a:solidFill>
              <a:ln>
                <a:noFill/>
              </a:ln>
              <a:effectLst>
                <a:outerShdw blurRad="635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sz="2500">
                  <a:latin typeface="+mj-lt"/>
                  <a:ea typeface="微软雅黑"/>
                  <a:cs typeface="+mn-ea"/>
                  <a:sym typeface="Arial"/>
                </a:endParaRPr>
              </a:p>
            </p:txBody>
          </p:sp>
          <p:sp>
            <p:nvSpPr>
              <p:cNvPr id="31" name="Oval 18"/>
              <p:cNvSpPr>
                <a:spLocks noChangeArrowheads="1"/>
              </p:cNvSpPr>
              <p:nvPr/>
            </p:nvSpPr>
            <p:spPr bwMode="auto">
              <a:xfrm>
                <a:off x="3229569" y="1117996"/>
                <a:ext cx="704850" cy="706041"/>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500">
                  <a:latin typeface="+mj-lt"/>
                  <a:ea typeface="微软雅黑"/>
                  <a:cs typeface="+mn-ea"/>
                  <a:sym typeface="Arial"/>
                </a:endParaRPr>
              </a:p>
            </p:txBody>
          </p:sp>
          <p:sp>
            <p:nvSpPr>
              <p:cNvPr id="32" name="Freeform 27"/>
              <p:cNvSpPr>
                <a:spLocks/>
              </p:cNvSpPr>
              <p:nvPr/>
            </p:nvSpPr>
            <p:spPr bwMode="auto">
              <a:xfrm>
                <a:off x="3371255" y="1473993"/>
                <a:ext cx="421481" cy="191691"/>
              </a:xfrm>
              <a:custGeom>
                <a:avLst/>
                <a:gdLst>
                  <a:gd name="T0" fmla="*/ 0 w 75"/>
                  <a:gd name="T1" fmla="*/ 16 h 34"/>
                  <a:gd name="T2" fmla="*/ 7 w 75"/>
                  <a:gd name="T3" fmla="*/ 5 h 34"/>
                  <a:gd name="T4" fmla="*/ 25 w 75"/>
                  <a:gd name="T5" fmla="*/ 0 h 34"/>
                  <a:gd name="T6" fmla="*/ 37 w 75"/>
                  <a:gd name="T7" fmla="*/ 21 h 34"/>
                  <a:gd name="T8" fmla="*/ 50 w 75"/>
                  <a:gd name="T9" fmla="*/ 0 h 34"/>
                  <a:gd name="T10" fmla="*/ 67 w 75"/>
                  <a:gd name="T11" fmla="*/ 5 h 34"/>
                  <a:gd name="T12" fmla="*/ 75 w 75"/>
                  <a:gd name="T13" fmla="*/ 16 h 34"/>
                  <a:gd name="T14" fmla="*/ 75 w 75"/>
                  <a:gd name="T15" fmla="*/ 34 h 34"/>
                  <a:gd name="T16" fmla="*/ 37 w 75"/>
                  <a:gd name="T17" fmla="*/ 34 h 34"/>
                  <a:gd name="T18" fmla="*/ 0 w 75"/>
                  <a:gd name="T19" fmla="*/ 34 h 34"/>
                  <a:gd name="T20" fmla="*/ 0 w 75"/>
                  <a:gd name="T21" fmla="*/ 16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5" h="34">
                    <a:moveTo>
                      <a:pt x="0" y="16"/>
                    </a:moveTo>
                    <a:cubicBezTo>
                      <a:pt x="0" y="11"/>
                      <a:pt x="2" y="7"/>
                      <a:pt x="7" y="5"/>
                    </a:cubicBezTo>
                    <a:cubicBezTo>
                      <a:pt x="25" y="0"/>
                      <a:pt x="25" y="0"/>
                      <a:pt x="25" y="0"/>
                    </a:cubicBezTo>
                    <a:cubicBezTo>
                      <a:pt x="37" y="21"/>
                      <a:pt x="37" y="21"/>
                      <a:pt x="37" y="21"/>
                    </a:cubicBezTo>
                    <a:cubicBezTo>
                      <a:pt x="50" y="0"/>
                      <a:pt x="50" y="0"/>
                      <a:pt x="50" y="0"/>
                    </a:cubicBezTo>
                    <a:cubicBezTo>
                      <a:pt x="67" y="5"/>
                      <a:pt x="67" y="5"/>
                      <a:pt x="67" y="5"/>
                    </a:cubicBezTo>
                    <a:cubicBezTo>
                      <a:pt x="72" y="7"/>
                      <a:pt x="75" y="11"/>
                      <a:pt x="75" y="16"/>
                    </a:cubicBezTo>
                    <a:cubicBezTo>
                      <a:pt x="75" y="34"/>
                      <a:pt x="75" y="34"/>
                      <a:pt x="75" y="34"/>
                    </a:cubicBezTo>
                    <a:cubicBezTo>
                      <a:pt x="37" y="34"/>
                      <a:pt x="37" y="34"/>
                      <a:pt x="37" y="34"/>
                    </a:cubicBezTo>
                    <a:cubicBezTo>
                      <a:pt x="0" y="34"/>
                      <a:pt x="0" y="34"/>
                      <a:pt x="0" y="34"/>
                    </a:cubicBezTo>
                    <a:cubicBezTo>
                      <a:pt x="0" y="16"/>
                      <a:pt x="0" y="16"/>
                      <a:pt x="0" y="16"/>
                    </a:cubicBezTo>
                    <a:close/>
                  </a:path>
                </a:pathLst>
              </a:custGeom>
              <a:solidFill>
                <a:srgbClr val="FE7F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500">
                  <a:latin typeface="+mj-lt"/>
                  <a:ea typeface="微软雅黑"/>
                  <a:cs typeface="+mn-ea"/>
                  <a:sym typeface="Arial"/>
                </a:endParaRPr>
              </a:p>
            </p:txBody>
          </p:sp>
          <p:sp>
            <p:nvSpPr>
              <p:cNvPr id="33" name="Freeform 28"/>
              <p:cNvSpPr>
                <a:spLocks/>
              </p:cNvSpPr>
              <p:nvPr/>
            </p:nvSpPr>
            <p:spPr bwMode="auto">
              <a:xfrm>
                <a:off x="3483173" y="1243013"/>
                <a:ext cx="197644" cy="230981"/>
              </a:xfrm>
              <a:custGeom>
                <a:avLst/>
                <a:gdLst>
                  <a:gd name="T0" fmla="*/ 17 w 35"/>
                  <a:gd name="T1" fmla="*/ 41 h 41"/>
                  <a:gd name="T2" fmla="*/ 5 w 35"/>
                  <a:gd name="T3" fmla="*/ 32 h 41"/>
                  <a:gd name="T4" fmla="*/ 1 w 35"/>
                  <a:gd name="T5" fmla="*/ 12 h 41"/>
                  <a:gd name="T6" fmla="*/ 17 w 35"/>
                  <a:gd name="T7" fmla="*/ 0 h 41"/>
                  <a:gd name="T8" fmla="*/ 33 w 35"/>
                  <a:gd name="T9" fmla="*/ 12 h 41"/>
                  <a:gd name="T10" fmla="*/ 29 w 35"/>
                  <a:gd name="T11" fmla="*/ 32 h 41"/>
                  <a:gd name="T12" fmla="*/ 17 w 35"/>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35" h="41">
                    <a:moveTo>
                      <a:pt x="17" y="41"/>
                    </a:moveTo>
                    <a:cubicBezTo>
                      <a:pt x="12" y="41"/>
                      <a:pt x="8" y="37"/>
                      <a:pt x="5" y="32"/>
                    </a:cubicBezTo>
                    <a:cubicBezTo>
                      <a:pt x="1" y="26"/>
                      <a:pt x="0" y="18"/>
                      <a:pt x="1" y="12"/>
                    </a:cubicBezTo>
                    <a:cubicBezTo>
                      <a:pt x="3" y="5"/>
                      <a:pt x="8" y="0"/>
                      <a:pt x="17" y="0"/>
                    </a:cubicBezTo>
                    <a:cubicBezTo>
                      <a:pt x="26" y="0"/>
                      <a:pt x="31" y="5"/>
                      <a:pt x="33" y="12"/>
                    </a:cubicBezTo>
                    <a:cubicBezTo>
                      <a:pt x="35" y="18"/>
                      <a:pt x="33" y="26"/>
                      <a:pt x="29" y="32"/>
                    </a:cubicBezTo>
                    <a:cubicBezTo>
                      <a:pt x="26" y="37"/>
                      <a:pt x="22" y="41"/>
                      <a:pt x="17" y="41"/>
                    </a:cubicBezTo>
                    <a:close/>
                  </a:path>
                </a:pathLst>
              </a:custGeom>
              <a:solidFill>
                <a:srgbClr val="FE7F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500">
                  <a:latin typeface="+mj-lt"/>
                  <a:ea typeface="微软雅黑"/>
                  <a:cs typeface="+mn-ea"/>
                  <a:sym typeface="Arial"/>
                </a:endParaRPr>
              </a:p>
            </p:txBody>
          </p:sp>
          <p:sp>
            <p:nvSpPr>
              <p:cNvPr id="34" name="Freeform 29"/>
              <p:cNvSpPr>
                <a:spLocks/>
              </p:cNvSpPr>
              <p:nvPr/>
            </p:nvSpPr>
            <p:spPr bwMode="auto">
              <a:xfrm>
                <a:off x="3646288" y="1575196"/>
                <a:ext cx="84535" cy="57150"/>
              </a:xfrm>
              <a:custGeom>
                <a:avLst/>
                <a:gdLst>
                  <a:gd name="T0" fmla="*/ 2 w 15"/>
                  <a:gd name="T1" fmla="*/ 0 h 10"/>
                  <a:gd name="T2" fmla="*/ 14 w 15"/>
                  <a:gd name="T3" fmla="*/ 0 h 10"/>
                  <a:gd name="T4" fmla="*/ 15 w 15"/>
                  <a:gd name="T5" fmla="*/ 2 h 10"/>
                  <a:gd name="T6" fmla="*/ 15 w 15"/>
                  <a:gd name="T7" fmla="*/ 8 h 10"/>
                  <a:gd name="T8" fmla="*/ 14 w 15"/>
                  <a:gd name="T9" fmla="*/ 10 h 10"/>
                  <a:gd name="T10" fmla="*/ 2 w 15"/>
                  <a:gd name="T11" fmla="*/ 10 h 10"/>
                  <a:gd name="T12" fmla="*/ 0 w 15"/>
                  <a:gd name="T13" fmla="*/ 8 h 10"/>
                  <a:gd name="T14" fmla="*/ 0 w 15"/>
                  <a:gd name="T15" fmla="*/ 2 h 10"/>
                  <a:gd name="T16" fmla="*/ 2 w 15"/>
                  <a:gd name="T1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0">
                    <a:moveTo>
                      <a:pt x="2" y="0"/>
                    </a:moveTo>
                    <a:cubicBezTo>
                      <a:pt x="14" y="0"/>
                      <a:pt x="14" y="0"/>
                      <a:pt x="14" y="0"/>
                    </a:cubicBezTo>
                    <a:cubicBezTo>
                      <a:pt x="15" y="0"/>
                      <a:pt x="15" y="1"/>
                      <a:pt x="15" y="2"/>
                    </a:cubicBezTo>
                    <a:cubicBezTo>
                      <a:pt x="15" y="8"/>
                      <a:pt x="15" y="8"/>
                      <a:pt x="15" y="8"/>
                    </a:cubicBezTo>
                    <a:cubicBezTo>
                      <a:pt x="15" y="9"/>
                      <a:pt x="15" y="10"/>
                      <a:pt x="14" y="10"/>
                    </a:cubicBezTo>
                    <a:cubicBezTo>
                      <a:pt x="2" y="10"/>
                      <a:pt x="2" y="10"/>
                      <a:pt x="2" y="10"/>
                    </a:cubicBezTo>
                    <a:cubicBezTo>
                      <a:pt x="1" y="10"/>
                      <a:pt x="0" y="9"/>
                      <a:pt x="0" y="8"/>
                    </a:cubicBezTo>
                    <a:cubicBezTo>
                      <a:pt x="0" y="2"/>
                      <a:pt x="0" y="2"/>
                      <a:pt x="0" y="2"/>
                    </a:cubicBezTo>
                    <a:cubicBezTo>
                      <a:pt x="0" y="1"/>
                      <a:pt x="1" y="0"/>
                      <a:pt x="2" y="0"/>
                    </a:cubicBezTo>
                    <a:close/>
                  </a:path>
                </a:pathLst>
              </a:custGeom>
              <a:solidFill>
                <a:srgbClr val="FE7F8D"/>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sz="2500">
                  <a:latin typeface="+mj-lt"/>
                  <a:ea typeface="微软雅黑"/>
                  <a:cs typeface="+mn-ea"/>
                  <a:sym typeface="Arial"/>
                </a:endParaRPr>
              </a:p>
            </p:txBody>
          </p:sp>
        </p:grpSp>
        <p:sp>
          <p:nvSpPr>
            <p:cNvPr id="35" name="文本框 83"/>
            <p:cNvSpPr txBox="1"/>
            <p:nvPr/>
          </p:nvSpPr>
          <p:spPr>
            <a:xfrm>
              <a:off x="1627336" y="3255499"/>
              <a:ext cx="1795124" cy="482094"/>
            </a:xfrm>
            <a:prstGeom prst="rect">
              <a:avLst/>
            </a:prstGeom>
            <a:noFill/>
          </p:spPr>
          <p:txBody>
            <a:bodyPr wrap="none" lIns="96433" tIns="48216" rIns="96433" bIns="48216" rtlCol="0">
              <a:spAutoFit/>
            </a:bodyPr>
            <a:lstStyle/>
            <a:p>
              <a:pPr algn="ctr"/>
              <a:r>
                <a:rPr lang="tr-TR" altLang="zh-CN" sz="2500" b="1" spc="422" dirty="0" err="1" smtClean="0">
                  <a:solidFill>
                    <a:schemeClr val="bg1"/>
                  </a:solidFill>
                  <a:latin typeface="+mj-lt"/>
                  <a:ea typeface="微软雅黑"/>
                  <a:cs typeface="+mn-ea"/>
                  <a:sym typeface="Arial"/>
                </a:rPr>
                <a:t>Develop</a:t>
              </a:r>
              <a:endParaRPr lang="zh-CN" altLang="en-US" sz="2500" b="1" spc="422" dirty="0">
                <a:solidFill>
                  <a:schemeClr val="bg1"/>
                </a:solidFill>
                <a:latin typeface="+mj-lt"/>
                <a:ea typeface="微软雅黑"/>
                <a:cs typeface="+mn-ea"/>
                <a:sym typeface="Arial"/>
              </a:endParaRPr>
            </a:p>
          </p:txBody>
        </p:sp>
        <p:sp>
          <p:nvSpPr>
            <p:cNvPr id="36" name="文本框 57"/>
            <p:cNvSpPr txBox="1"/>
            <p:nvPr/>
          </p:nvSpPr>
          <p:spPr>
            <a:xfrm>
              <a:off x="4205896" y="3255499"/>
              <a:ext cx="1804614" cy="482094"/>
            </a:xfrm>
            <a:prstGeom prst="rect">
              <a:avLst/>
            </a:prstGeom>
            <a:noFill/>
          </p:spPr>
          <p:txBody>
            <a:bodyPr wrap="none" lIns="96433" tIns="48216" rIns="96433" bIns="48216" rtlCol="0">
              <a:spAutoFit/>
            </a:bodyPr>
            <a:lstStyle/>
            <a:p>
              <a:pPr algn="ctr"/>
              <a:r>
                <a:rPr lang="tr-TR" altLang="zh-CN" sz="2500" b="1" spc="422" dirty="0" err="1">
                  <a:solidFill>
                    <a:schemeClr val="bg1"/>
                  </a:solidFill>
                  <a:latin typeface="+mj-lt"/>
                  <a:ea typeface="微软雅黑"/>
                  <a:cs typeface="+mn-ea"/>
                  <a:sym typeface="Arial"/>
                </a:rPr>
                <a:t>Keynote</a:t>
              </a:r>
              <a:endParaRPr lang="zh-CN" altLang="en-US" sz="2500" b="1" spc="422" dirty="0">
                <a:solidFill>
                  <a:schemeClr val="bg1"/>
                </a:solidFill>
                <a:latin typeface="+mj-lt"/>
                <a:ea typeface="微软雅黑"/>
                <a:cs typeface="+mn-ea"/>
                <a:sym typeface="Arial"/>
              </a:endParaRPr>
            </a:p>
          </p:txBody>
        </p:sp>
        <p:sp>
          <p:nvSpPr>
            <p:cNvPr id="37" name="文本框 58"/>
            <p:cNvSpPr txBox="1"/>
            <p:nvPr/>
          </p:nvSpPr>
          <p:spPr>
            <a:xfrm>
              <a:off x="9607346" y="3255499"/>
              <a:ext cx="1535759" cy="482094"/>
            </a:xfrm>
            <a:prstGeom prst="rect">
              <a:avLst/>
            </a:prstGeom>
            <a:noFill/>
          </p:spPr>
          <p:txBody>
            <a:bodyPr wrap="none" lIns="96433" tIns="48216" rIns="96433" bIns="48216" rtlCol="0">
              <a:spAutoFit/>
            </a:bodyPr>
            <a:lstStyle/>
            <a:p>
              <a:pPr algn="ctr"/>
              <a:r>
                <a:rPr lang="tr-TR" altLang="zh-CN" sz="2500" b="1" spc="422" dirty="0">
                  <a:solidFill>
                    <a:schemeClr val="bg1"/>
                  </a:solidFill>
                  <a:latin typeface="+mj-lt"/>
                  <a:ea typeface="微软雅黑"/>
                  <a:cs typeface="+mn-ea"/>
                  <a:sym typeface="Arial"/>
                </a:rPr>
                <a:t>Design</a:t>
              </a:r>
              <a:endParaRPr lang="zh-CN" altLang="en-US" sz="2500" b="1" spc="422" dirty="0">
                <a:solidFill>
                  <a:schemeClr val="bg1"/>
                </a:solidFill>
                <a:latin typeface="+mj-lt"/>
                <a:ea typeface="微软雅黑"/>
                <a:cs typeface="+mn-ea"/>
                <a:sym typeface="Arial"/>
              </a:endParaRPr>
            </a:p>
          </p:txBody>
        </p:sp>
        <p:sp>
          <p:nvSpPr>
            <p:cNvPr id="38" name="文本框 59"/>
            <p:cNvSpPr txBox="1"/>
            <p:nvPr/>
          </p:nvSpPr>
          <p:spPr>
            <a:xfrm>
              <a:off x="7225057" y="3255499"/>
              <a:ext cx="1065694" cy="482094"/>
            </a:xfrm>
            <a:prstGeom prst="rect">
              <a:avLst/>
            </a:prstGeom>
            <a:noFill/>
          </p:spPr>
          <p:txBody>
            <a:bodyPr wrap="none" lIns="96433" tIns="48216" rIns="96433" bIns="48216" rtlCol="0">
              <a:spAutoFit/>
            </a:bodyPr>
            <a:lstStyle/>
            <a:p>
              <a:pPr algn="ctr"/>
              <a:r>
                <a:rPr lang="tr-TR" altLang="zh-CN" sz="2500" b="1" spc="422" dirty="0">
                  <a:solidFill>
                    <a:schemeClr val="bg1"/>
                  </a:solidFill>
                  <a:latin typeface="+mj-lt"/>
                  <a:ea typeface="微软雅黑"/>
                  <a:cs typeface="+mn-ea"/>
                  <a:sym typeface="Arial"/>
                </a:rPr>
                <a:t>Web</a:t>
              </a:r>
              <a:endParaRPr lang="zh-CN" altLang="en-US" sz="2500" b="1" spc="422" dirty="0">
                <a:solidFill>
                  <a:schemeClr val="bg1"/>
                </a:solidFill>
                <a:latin typeface="+mj-lt"/>
                <a:ea typeface="微软雅黑"/>
                <a:cs typeface="+mn-ea"/>
                <a:sym typeface="Arial"/>
              </a:endParaRPr>
            </a:p>
          </p:txBody>
        </p:sp>
        <p:sp>
          <p:nvSpPr>
            <p:cNvPr id="39" name="文本框 58"/>
            <p:cNvSpPr txBox="1"/>
            <p:nvPr/>
          </p:nvSpPr>
          <p:spPr>
            <a:xfrm>
              <a:off x="1499855" y="4080311"/>
              <a:ext cx="2049557" cy="1205369"/>
            </a:xfrm>
            <a:prstGeom prst="rect">
              <a:avLst/>
            </a:prstGeom>
            <a:noFill/>
          </p:spPr>
          <p:txBody>
            <a:bodyPr wrap="square" lIns="96433" tIns="48216" rIns="96433" bIns="48216" rtlCol="0">
              <a:spAutoFit/>
            </a:bodyPr>
            <a:lstStyle/>
            <a:p>
              <a:pPr marL="50620" algn="ctr">
                <a:spcAft>
                  <a:spcPts val="844"/>
                </a:spcAft>
              </a:pPr>
              <a:r>
                <a:rPr lang="en-US" altLang="zh-CN" dirty="0">
                  <a:solidFill>
                    <a:schemeClr val="bg1"/>
                  </a:solidFill>
                  <a:latin typeface="+mj-lt"/>
                  <a:ea typeface="微软雅黑"/>
                  <a:cs typeface="+mn-ea"/>
                  <a:sym typeface="Arial"/>
                </a:rPr>
                <a:t>We know visual stories are amplified with the right words.</a:t>
              </a:r>
              <a:endParaRPr lang="en-US" altLang="zh-CN" dirty="0">
                <a:solidFill>
                  <a:schemeClr val="bg1"/>
                </a:solidFill>
                <a:latin typeface="+mj-lt"/>
                <a:ea typeface="微软雅黑"/>
                <a:cs typeface="+mn-ea"/>
                <a:sym typeface="Arial"/>
              </a:endParaRPr>
            </a:p>
          </p:txBody>
        </p:sp>
        <p:sp>
          <p:nvSpPr>
            <p:cNvPr id="40" name="文本框 58"/>
            <p:cNvSpPr txBox="1"/>
            <p:nvPr/>
          </p:nvSpPr>
          <p:spPr>
            <a:xfrm>
              <a:off x="4125184" y="4080311"/>
              <a:ext cx="2049557" cy="1482368"/>
            </a:xfrm>
            <a:prstGeom prst="rect">
              <a:avLst/>
            </a:prstGeom>
            <a:noFill/>
          </p:spPr>
          <p:txBody>
            <a:bodyPr wrap="square" lIns="96433" tIns="48216" rIns="96433" bIns="48216" rtlCol="0">
              <a:spAutoFit/>
            </a:bodyPr>
            <a:lstStyle/>
            <a:p>
              <a:pPr marL="50620" algn="ctr">
                <a:spcAft>
                  <a:spcPts val="844"/>
                </a:spcAft>
              </a:pPr>
              <a:r>
                <a:rPr lang="en-US" altLang="zh-CN" dirty="0">
                  <a:solidFill>
                    <a:schemeClr val="bg1"/>
                  </a:solidFill>
                  <a:latin typeface="+mj-lt"/>
                  <a:ea typeface="微软雅黑"/>
                  <a:cs typeface="+mn-ea"/>
                  <a:sym typeface="Arial"/>
                </a:rPr>
                <a:t>Your audience relate and absorb information on different sensory levels.</a:t>
              </a:r>
              <a:endParaRPr lang="en-US" altLang="zh-CN" dirty="0">
                <a:solidFill>
                  <a:schemeClr val="bg1"/>
                </a:solidFill>
                <a:latin typeface="+mj-lt"/>
                <a:ea typeface="微软雅黑"/>
                <a:cs typeface="+mn-ea"/>
                <a:sym typeface="Arial"/>
              </a:endParaRPr>
            </a:p>
          </p:txBody>
        </p:sp>
        <p:sp>
          <p:nvSpPr>
            <p:cNvPr id="41" name="文本框 58"/>
            <p:cNvSpPr txBox="1"/>
            <p:nvPr/>
          </p:nvSpPr>
          <p:spPr>
            <a:xfrm>
              <a:off x="6737117" y="4080311"/>
              <a:ext cx="2049557" cy="1205369"/>
            </a:xfrm>
            <a:prstGeom prst="rect">
              <a:avLst/>
            </a:prstGeom>
            <a:noFill/>
          </p:spPr>
          <p:txBody>
            <a:bodyPr wrap="square" lIns="96433" tIns="48216" rIns="96433" bIns="48216" rtlCol="0">
              <a:spAutoFit/>
            </a:bodyPr>
            <a:lstStyle/>
            <a:p>
              <a:pPr marL="50620" algn="ctr">
                <a:spcAft>
                  <a:spcPts val="844"/>
                </a:spcAft>
              </a:pPr>
              <a:r>
                <a:rPr lang="en-US" altLang="zh-CN" dirty="0">
                  <a:solidFill>
                    <a:schemeClr val="bg1"/>
                  </a:solidFill>
                  <a:latin typeface="+mj-lt"/>
                  <a:ea typeface="微软雅黑"/>
                  <a:cs typeface="+mn-ea"/>
                  <a:sym typeface="Arial"/>
                </a:rPr>
                <a:t>We know visual stories are amplified with the right words.</a:t>
              </a:r>
              <a:endParaRPr lang="en-US" altLang="zh-CN" dirty="0">
                <a:solidFill>
                  <a:schemeClr val="bg1"/>
                </a:solidFill>
                <a:latin typeface="+mj-lt"/>
                <a:ea typeface="微软雅黑"/>
                <a:cs typeface="+mn-ea"/>
                <a:sym typeface="Arial"/>
              </a:endParaRPr>
            </a:p>
          </p:txBody>
        </p:sp>
        <p:sp>
          <p:nvSpPr>
            <p:cNvPr id="42" name="文本框 58"/>
            <p:cNvSpPr txBox="1"/>
            <p:nvPr/>
          </p:nvSpPr>
          <p:spPr>
            <a:xfrm>
              <a:off x="9375840" y="4080311"/>
              <a:ext cx="2049557" cy="1482368"/>
            </a:xfrm>
            <a:prstGeom prst="rect">
              <a:avLst/>
            </a:prstGeom>
            <a:noFill/>
          </p:spPr>
          <p:txBody>
            <a:bodyPr wrap="square" lIns="96433" tIns="48216" rIns="96433" bIns="48216" rtlCol="0">
              <a:spAutoFit/>
            </a:bodyPr>
            <a:lstStyle/>
            <a:p>
              <a:pPr marL="50620" algn="ctr">
                <a:spcAft>
                  <a:spcPts val="844"/>
                </a:spcAft>
              </a:pPr>
              <a:r>
                <a:rPr lang="en-US" altLang="zh-CN" dirty="0">
                  <a:solidFill>
                    <a:schemeClr val="bg1"/>
                  </a:solidFill>
                  <a:latin typeface="+mj-lt"/>
                  <a:ea typeface="微软雅黑"/>
                  <a:cs typeface="+mn-ea"/>
                  <a:sym typeface="Arial"/>
                </a:rPr>
                <a:t>Your audience relate and absorb information on different sensory levels.</a:t>
              </a:r>
              <a:endParaRPr lang="en-US" altLang="zh-CN" dirty="0">
                <a:solidFill>
                  <a:schemeClr val="bg1"/>
                </a:solidFill>
                <a:latin typeface="+mj-lt"/>
                <a:ea typeface="微软雅黑"/>
                <a:cs typeface="+mn-ea"/>
                <a:sym typeface="Arial"/>
              </a:endParaRPr>
            </a:p>
          </p:txBody>
        </p:sp>
      </p:grpSp>
      <p:cxnSp>
        <p:nvCxnSpPr>
          <p:cNvPr id="46" name="直接连接符 45"/>
          <p:cNvCxnSpPr/>
          <p:nvPr/>
        </p:nvCxnSpPr>
        <p:spPr>
          <a:xfrm>
            <a:off x="657484" y="877396"/>
            <a:ext cx="11406773" cy="0"/>
          </a:xfrm>
          <a:prstGeom prst="line">
            <a:avLst/>
          </a:prstGeom>
          <a:noFill/>
          <a:ln w="12700" cap="flat" cmpd="sng" algn="ctr">
            <a:solidFill>
              <a:srgbClr val="FE7F8D"/>
            </a:solidFill>
            <a:prstDash val="dash"/>
          </a:ln>
          <a:effectLst/>
        </p:spPr>
      </p:cxnSp>
      <p:sp>
        <p:nvSpPr>
          <p:cNvPr id="43" name="TextBox 41"/>
          <p:cNvSpPr txBox="1"/>
          <p:nvPr/>
        </p:nvSpPr>
        <p:spPr>
          <a:xfrm>
            <a:off x="898306" y="231949"/>
            <a:ext cx="1833018" cy="589816"/>
          </a:xfrm>
          <a:prstGeom prst="rect">
            <a:avLst/>
          </a:prstGeom>
          <a:noFill/>
        </p:spPr>
        <p:txBody>
          <a:bodyPr wrap="none" lIns="96433" tIns="48216" rIns="96433" bIns="48216" rtlCol="0">
            <a:spAutoFit/>
          </a:bodyPr>
          <a:lstStyle/>
          <a:p>
            <a:pPr defTabSz="964326"/>
            <a:r>
              <a:rPr lang="tr-TR" altLang="zh-CN" sz="3200" b="1" dirty="0">
                <a:solidFill>
                  <a:srgbClr val="FE7F8D"/>
                </a:solidFill>
                <a:effectLst>
                  <a:outerShdw blurRad="38100" dist="38100" dir="2700000" algn="tl">
                    <a:srgbClr val="000000">
                      <a:alpha val="43137"/>
                    </a:srgbClr>
                  </a:outerShdw>
                </a:effectLst>
                <a:latin typeface="+mj-lt"/>
                <a:ea typeface="微软雅黑"/>
                <a:cs typeface="+mn-ea"/>
                <a:sym typeface="Arial"/>
              </a:rPr>
              <a:t>Content</a:t>
            </a:r>
            <a:endParaRPr lang="zh-CN" altLang="en-US" sz="3200" b="1" dirty="0">
              <a:solidFill>
                <a:srgbClr val="FE7F8D"/>
              </a:solidFill>
              <a:effectLst>
                <a:outerShdw blurRad="38100" dist="38100" dir="2700000" algn="tl">
                  <a:srgbClr val="000000">
                    <a:alpha val="43137"/>
                  </a:srgbClr>
                </a:outerShdw>
              </a:effectLst>
              <a:latin typeface="+mj-lt"/>
              <a:ea typeface="微软雅黑"/>
              <a:cs typeface="+mn-ea"/>
              <a:sym typeface="Arial"/>
            </a:endParaRPr>
          </a:p>
        </p:txBody>
      </p:sp>
    </p:spTree>
    <p:extLst>
      <p:ext uri="{BB962C8B-B14F-4D97-AF65-F5344CB8AC3E}">
        <p14:creationId xmlns:p14="http://schemas.microsoft.com/office/powerpoint/2010/main" val="1085976549"/>
      </p:ext>
    </p:extLst>
  </p:cSld>
  <p:clrMapOvr>
    <a:masterClrMapping/>
  </p:clrMapOvr>
  <mc:AlternateContent xmlns:mc="http://schemas.openxmlformats.org/markup-compatibility/2006" xmlns:p14="http://schemas.microsoft.com/office/powerpoint/2010/main">
    <mc:Choice Requires="p14">
      <p:transition spd="slow" p14:dur="1600" advClick="0" advTm="3000">
        <p14:gallery dir="l"/>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610454" y="1934437"/>
            <a:ext cx="11456273" cy="3842128"/>
            <a:chOff x="610454" y="1696165"/>
            <a:chExt cx="11456273" cy="3842128"/>
          </a:xfrm>
        </p:grpSpPr>
        <p:grpSp>
          <p:nvGrpSpPr>
            <p:cNvPr id="19" name="组合 18"/>
            <p:cNvGrpSpPr/>
            <p:nvPr/>
          </p:nvGrpSpPr>
          <p:grpSpPr>
            <a:xfrm>
              <a:off x="8630253" y="1696165"/>
              <a:ext cx="3436474" cy="3842128"/>
              <a:chOff x="8258959" y="671250"/>
              <a:chExt cx="3258286" cy="3643106"/>
            </a:xfrm>
          </p:grpSpPr>
          <p:sp>
            <p:nvSpPr>
              <p:cNvPr id="45" name="矩形 44"/>
              <p:cNvSpPr/>
              <p:nvPr/>
            </p:nvSpPr>
            <p:spPr>
              <a:xfrm>
                <a:off x="8258959" y="671250"/>
                <a:ext cx="3258286" cy="3643106"/>
              </a:xfrm>
              <a:prstGeom prst="rect">
                <a:avLst/>
              </a:prstGeom>
              <a:solidFill>
                <a:schemeClr val="bg1"/>
              </a:solidFill>
              <a:ln>
                <a:noFill/>
              </a:ln>
              <a:effectLst>
                <a:outerShdw blurRad="254000" dist="101600" dir="2700000" algn="tl" rotWithShape="0">
                  <a:prstClr val="black">
                    <a:alpha val="4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mj-lt"/>
                  <a:ea typeface="微软雅黑"/>
                  <a:cs typeface="+mn-ea"/>
                  <a:sym typeface="Arial"/>
                </a:endParaRPr>
              </a:p>
            </p:txBody>
          </p:sp>
          <p:sp>
            <p:nvSpPr>
              <p:cNvPr id="46" name="任意多边形: 形状 45"/>
              <p:cNvSpPr/>
              <p:nvPr/>
            </p:nvSpPr>
            <p:spPr>
              <a:xfrm>
                <a:off x="8258959" y="671251"/>
                <a:ext cx="3258286" cy="600741"/>
              </a:xfrm>
              <a:custGeom>
                <a:avLst/>
                <a:gdLst>
                  <a:gd name="connsiteX0" fmla="*/ 0 w 3258286"/>
                  <a:gd name="connsiteY0" fmla="*/ 0 h 600741"/>
                  <a:gd name="connsiteX1" fmla="*/ 3258286 w 3258286"/>
                  <a:gd name="connsiteY1" fmla="*/ 0 h 600741"/>
                  <a:gd name="connsiteX2" fmla="*/ 3258286 w 3258286"/>
                  <a:gd name="connsiteY2" fmla="*/ 336125 h 600741"/>
                  <a:gd name="connsiteX3" fmla="*/ 3160452 w 3258286"/>
                  <a:gd name="connsiteY3" fmla="*/ 369229 h 600741"/>
                  <a:gd name="connsiteX4" fmla="*/ 1629143 w 3258286"/>
                  <a:gd name="connsiteY4" fmla="*/ 600741 h 600741"/>
                  <a:gd name="connsiteX5" fmla="*/ 97835 w 3258286"/>
                  <a:gd name="connsiteY5" fmla="*/ 369229 h 600741"/>
                  <a:gd name="connsiteX6" fmla="*/ 0 w 3258286"/>
                  <a:gd name="connsiteY6" fmla="*/ 336126 h 6007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58286" h="600741">
                    <a:moveTo>
                      <a:pt x="0" y="0"/>
                    </a:moveTo>
                    <a:lnTo>
                      <a:pt x="3258286" y="0"/>
                    </a:lnTo>
                    <a:lnTo>
                      <a:pt x="3258286" y="336125"/>
                    </a:lnTo>
                    <a:lnTo>
                      <a:pt x="3160452" y="369229"/>
                    </a:lnTo>
                    <a:cubicBezTo>
                      <a:pt x="2676712" y="519688"/>
                      <a:pt x="2162393" y="600741"/>
                      <a:pt x="1629143" y="600741"/>
                    </a:cubicBezTo>
                    <a:cubicBezTo>
                      <a:pt x="1095893" y="600741"/>
                      <a:pt x="581574" y="519688"/>
                      <a:pt x="97835" y="369229"/>
                    </a:cubicBezTo>
                    <a:lnTo>
                      <a:pt x="0" y="336126"/>
                    </a:lnTo>
                    <a:close/>
                  </a:path>
                </a:pathLst>
              </a:custGeom>
              <a:solidFill>
                <a:srgbClr val="FE7F8D"/>
              </a:solidFill>
              <a:ln>
                <a:solidFill>
                  <a:srgbClr val="FE7F8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85000"/>
                      <a:lumOff val="15000"/>
                    </a:schemeClr>
                  </a:solidFill>
                  <a:latin typeface="+mj-lt"/>
                  <a:ea typeface="微软雅黑"/>
                  <a:cs typeface="+mn-ea"/>
                  <a:sym typeface="Arial"/>
                </a:endParaRPr>
              </a:p>
            </p:txBody>
          </p:sp>
          <p:grpSp>
            <p:nvGrpSpPr>
              <p:cNvPr id="3" name="组合 2"/>
              <p:cNvGrpSpPr/>
              <p:nvPr/>
            </p:nvGrpSpPr>
            <p:grpSpPr>
              <a:xfrm>
                <a:off x="9491060" y="861705"/>
                <a:ext cx="794084" cy="794084"/>
                <a:chOff x="9491060" y="695151"/>
                <a:chExt cx="794084" cy="794084"/>
              </a:xfrm>
            </p:grpSpPr>
            <p:sp>
              <p:nvSpPr>
                <p:cNvPr id="47" name="椭圆 46"/>
                <p:cNvSpPr/>
                <p:nvPr/>
              </p:nvSpPr>
              <p:spPr>
                <a:xfrm>
                  <a:off x="9491060" y="695151"/>
                  <a:ext cx="794084" cy="794084"/>
                </a:xfrm>
                <a:prstGeom prst="ellipse">
                  <a:avLst/>
                </a:prstGeom>
                <a:solidFill>
                  <a:schemeClr val="bg1"/>
                </a:solidFill>
                <a:ln>
                  <a:noFill/>
                </a:ln>
                <a:effectLst>
                  <a:outerShdw blurRad="1651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mj-lt"/>
                    <a:ea typeface="微软雅黑"/>
                    <a:cs typeface="+mn-ea"/>
                    <a:sym typeface="Arial"/>
                  </a:endParaRPr>
                </a:p>
              </p:txBody>
            </p:sp>
            <p:sp>
              <p:nvSpPr>
                <p:cNvPr id="37" name="Freeform 253"/>
                <p:cNvSpPr>
                  <a:spLocks noEditPoints="1"/>
                </p:cNvSpPr>
                <p:nvPr/>
              </p:nvSpPr>
              <p:spPr bwMode="auto">
                <a:xfrm>
                  <a:off x="9764103" y="907792"/>
                  <a:ext cx="247998" cy="344100"/>
                </a:xfrm>
                <a:custGeom>
                  <a:avLst/>
                  <a:gdLst>
                    <a:gd name="T0" fmla="*/ 80 w 80"/>
                    <a:gd name="T1" fmla="*/ 0 h 111"/>
                    <a:gd name="T2" fmla="*/ 80 w 80"/>
                    <a:gd name="T3" fmla="*/ 111 h 111"/>
                    <a:gd name="T4" fmla="*/ 0 w 80"/>
                    <a:gd name="T5" fmla="*/ 111 h 111"/>
                    <a:gd name="T6" fmla="*/ 0 w 80"/>
                    <a:gd name="T7" fmla="*/ 23 h 111"/>
                    <a:gd name="T8" fmla="*/ 23 w 80"/>
                    <a:gd name="T9" fmla="*/ 0 h 111"/>
                    <a:gd name="T10" fmla="*/ 23 w 80"/>
                    <a:gd name="T11" fmla="*/ 0 h 111"/>
                    <a:gd name="T12" fmla="*/ 80 w 80"/>
                    <a:gd name="T13" fmla="*/ 0 h 111"/>
                    <a:gd name="T14" fmla="*/ 71 w 80"/>
                    <a:gd name="T15" fmla="*/ 9 h 111"/>
                    <a:gd name="T16" fmla="*/ 32 w 80"/>
                    <a:gd name="T17" fmla="*/ 9 h 111"/>
                    <a:gd name="T18" fmla="*/ 32 w 80"/>
                    <a:gd name="T19" fmla="*/ 32 h 111"/>
                    <a:gd name="T20" fmla="*/ 9 w 80"/>
                    <a:gd name="T21" fmla="*/ 32 h 111"/>
                    <a:gd name="T22" fmla="*/ 9 w 80"/>
                    <a:gd name="T23" fmla="*/ 102 h 111"/>
                    <a:gd name="T24" fmla="*/ 71 w 80"/>
                    <a:gd name="T25" fmla="*/ 102 h 111"/>
                    <a:gd name="T26" fmla="*/ 71 w 80"/>
                    <a:gd name="T27" fmla="*/ 9 h 111"/>
                    <a:gd name="T28" fmla="*/ 71 w 80"/>
                    <a:gd name="T29" fmla="*/ 9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0" h="111">
                      <a:moveTo>
                        <a:pt x="80" y="0"/>
                      </a:moveTo>
                      <a:lnTo>
                        <a:pt x="80" y="111"/>
                      </a:lnTo>
                      <a:lnTo>
                        <a:pt x="0" y="111"/>
                      </a:lnTo>
                      <a:lnTo>
                        <a:pt x="0" y="23"/>
                      </a:lnTo>
                      <a:lnTo>
                        <a:pt x="23" y="0"/>
                      </a:lnTo>
                      <a:lnTo>
                        <a:pt x="23" y="0"/>
                      </a:lnTo>
                      <a:lnTo>
                        <a:pt x="80" y="0"/>
                      </a:lnTo>
                      <a:close/>
                      <a:moveTo>
                        <a:pt x="71" y="9"/>
                      </a:moveTo>
                      <a:lnTo>
                        <a:pt x="32" y="9"/>
                      </a:lnTo>
                      <a:lnTo>
                        <a:pt x="32" y="32"/>
                      </a:lnTo>
                      <a:lnTo>
                        <a:pt x="9" y="32"/>
                      </a:lnTo>
                      <a:lnTo>
                        <a:pt x="9" y="102"/>
                      </a:lnTo>
                      <a:lnTo>
                        <a:pt x="71" y="102"/>
                      </a:lnTo>
                      <a:lnTo>
                        <a:pt x="71" y="9"/>
                      </a:lnTo>
                      <a:lnTo>
                        <a:pt x="71" y="9"/>
                      </a:lnTo>
                      <a:close/>
                    </a:path>
                  </a:pathLst>
                </a:custGeom>
                <a:solidFill>
                  <a:srgbClr val="FE7F8D"/>
                </a:solidFill>
                <a:ln>
                  <a:solidFill>
                    <a:srgbClr val="FE7F8D"/>
                  </a:solidFill>
                </a:ln>
              </p:spPr>
              <p:txBody>
                <a:bodyPr vert="horz" wrap="square" lIns="91440" tIns="45720" rIns="91440" bIns="45720" numCol="1" anchor="t" anchorCtr="0" compatLnSpc="1">
                  <a:prstTxWarp prst="textNoShape">
                    <a:avLst/>
                  </a:prstTxWarp>
                </a:bodyPr>
                <a:lstStyle/>
                <a:p>
                  <a:endParaRPr lang="zh-CN" altLang="en-US">
                    <a:solidFill>
                      <a:schemeClr val="tx1">
                        <a:lumMod val="85000"/>
                        <a:lumOff val="15000"/>
                      </a:schemeClr>
                    </a:solidFill>
                    <a:latin typeface="+mj-lt"/>
                    <a:ea typeface="微软雅黑"/>
                    <a:cs typeface="+mn-ea"/>
                    <a:sym typeface="Arial"/>
                  </a:endParaRPr>
                </a:p>
              </p:txBody>
            </p:sp>
          </p:grpSp>
        </p:grpSp>
        <p:grpSp>
          <p:nvGrpSpPr>
            <p:cNvPr id="18" name="组合 17"/>
            <p:cNvGrpSpPr/>
            <p:nvPr/>
          </p:nvGrpSpPr>
          <p:grpSpPr>
            <a:xfrm>
              <a:off x="4620354" y="1696165"/>
              <a:ext cx="3436474" cy="3842128"/>
              <a:chOff x="4456980" y="671250"/>
              <a:chExt cx="3258286" cy="3643106"/>
            </a:xfrm>
          </p:grpSpPr>
          <p:sp>
            <p:nvSpPr>
              <p:cNvPr id="41" name="矩形 40"/>
              <p:cNvSpPr/>
              <p:nvPr/>
            </p:nvSpPr>
            <p:spPr>
              <a:xfrm>
                <a:off x="4456980" y="671250"/>
                <a:ext cx="3258286" cy="3643106"/>
              </a:xfrm>
              <a:prstGeom prst="rect">
                <a:avLst/>
              </a:prstGeom>
              <a:solidFill>
                <a:schemeClr val="bg1"/>
              </a:solidFill>
              <a:ln>
                <a:noFill/>
              </a:ln>
              <a:effectLst>
                <a:outerShdw blurRad="254000" dist="101600" dir="2700000" algn="tl" rotWithShape="0">
                  <a:prstClr val="black">
                    <a:alpha val="4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mj-lt"/>
                  <a:ea typeface="微软雅黑"/>
                  <a:cs typeface="+mn-ea"/>
                  <a:sym typeface="Arial"/>
                </a:endParaRPr>
              </a:p>
            </p:txBody>
          </p:sp>
          <p:sp>
            <p:nvSpPr>
              <p:cNvPr id="42" name="任意多边形: 形状 41"/>
              <p:cNvSpPr/>
              <p:nvPr/>
            </p:nvSpPr>
            <p:spPr>
              <a:xfrm>
                <a:off x="4456980" y="671251"/>
                <a:ext cx="3258286" cy="600741"/>
              </a:xfrm>
              <a:custGeom>
                <a:avLst/>
                <a:gdLst>
                  <a:gd name="connsiteX0" fmla="*/ 0 w 3258286"/>
                  <a:gd name="connsiteY0" fmla="*/ 0 h 600741"/>
                  <a:gd name="connsiteX1" fmla="*/ 3258286 w 3258286"/>
                  <a:gd name="connsiteY1" fmla="*/ 0 h 600741"/>
                  <a:gd name="connsiteX2" fmla="*/ 3258286 w 3258286"/>
                  <a:gd name="connsiteY2" fmla="*/ 336125 h 600741"/>
                  <a:gd name="connsiteX3" fmla="*/ 3160452 w 3258286"/>
                  <a:gd name="connsiteY3" fmla="*/ 369229 h 600741"/>
                  <a:gd name="connsiteX4" fmla="*/ 1629143 w 3258286"/>
                  <a:gd name="connsiteY4" fmla="*/ 600741 h 600741"/>
                  <a:gd name="connsiteX5" fmla="*/ 97835 w 3258286"/>
                  <a:gd name="connsiteY5" fmla="*/ 369229 h 600741"/>
                  <a:gd name="connsiteX6" fmla="*/ 0 w 3258286"/>
                  <a:gd name="connsiteY6" fmla="*/ 336126 h 6007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58286" h="600741">
                    <a:moveTo>
                      <a:pt x="0" y="0"/>
                    </a:moveTo>
                    <a:lnTo>
                      <a:pt x="3258286" y="0"/>
                    </a:lnTo>
                    <a:lnTo>
                      <a:pt x="3258286" y="336125"/>
                    </a:lnTo>
                    <a:lnTo>
                      <a:pt x="3160452" y="369229"/>
                    </a:lnTo>
                    <a:cubicBezTo>
                      <a:pt x="2676712" y="519688"/>
                      <a:pt x="2162393" y="600741"/>
                      <a:pt x="1629143" y="600741"/>
                    </a:cubicBezTo>
                    <a:cubicBezTo>
                      <a:pt x="1095893" y="600741"/>
                      <a:pt x="581574" y="519688"/>
                      <a:pt x="97835" y="369229"/>
                    </a:cubicBezTo>
                    <a:lnTo>
                      <a:pt x="0" y="336126"/>
                    </a:lnTo>
                    <a:close/>
                  </a:path>
                </a:pathLst>
              </a:custGeom>
              <a:solidFill>
                <a:srgbClr val="FE7F8D"/>
              </a:solidFill>
              <a:ln>
                <a:solidFill>
                  <a:srgbClr val="FE7F8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85000"/>
                      <a:lumOff val="15000"/>
                    </a:schemeClr>
                  </a:solidFill>
                  <a:latin typeface="+mj-lt"/>
                  <a:ea typeface="微软雅黑"/>
                  <a:cs typeface="+mn-ea"/>
                  <a:sym typeface="Arial"/>
                </a:endParaRPr>
              </a:p>
            </p:txBody>
          </p:sp>
          <p:grpSp>
            <p:nvGrpSpPr>
              <p:cNvPr id="5" name="组合 4"/>
              <p:cNvGrpSpPr/>
              <p:nvPr/>
            </p:nvGrpSpPr>
            <p:grpSpPr>
              <a:xfrm>
                <a:off x="5689081" y="861705"/>
                <a:ext cx="794084" cy="794084"/>
                <a:chOff x="5689081" y="695151"/>
                <a:chExt cx="794084" cy="794084"/>
              </a:xfrm>
            </p:grpSpPr>
            <p:sp>
              <p:nvSpPr>
                <p:cNvPr id="43" name="椭圆 42"/>
                <p:cNvSpPr/>
                <p:nvPr/>
              </p:nvSpPr>
              <p:spPr>
                <a:xfrm>
                  <a:off x="5689081" y="695151"/>
                  <a:ext cx="794084" cy="794084"/>
                </a:xfrm>
                <a:prstGeom prst="ellipse">
                  <a:avLst/>
                </a:prstGeom>
                <a:solidFill>
                  <a:schemeClr val="bg1"/>
                </a:solidFill>
                <a:ln>
                  <a:noFill/>
                </a:ln>
                <a:effectLst>
                  <a:outerShdw blurRad="1651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mj-lt"/>
                    <a:ea typeface="微软雅黑"/>
                    <a:cs typeface="+mn-ea"/>
                    <a:sym typeface="Arial"/>
                  </a:endParaRPr>
                </a:p>
              </p:txBody>
            </p:sp>
            <p:grpSp>
              <p:nvGrpSpPr>
                <p:cNvPr id="2" name="组合 1"/>
                <p:cNvGrpSpPr/>
                <p:nvPr/>
              </p:nvGrpSpPr>
              <p:grpSpPr>
                <a:xfrm>
                  <a:off x="5923950" y="911671"/>
                  <a:ext cx="344100" cy="347198"/>
                  <a:chOff x="1617798" y="1419248"/>
                  <a:chExt cx="176213" cy="177800"/>
                </a:xfrm>
              </p:grpSpPr>
              <p:sp>
                <p:nvSpPr>
                  <p:cNvPr id="39" name="Freeform 616"/>
                  <p:cNvSpPr>
                    <a:spLocks noEditPoints="1"/>
                  </p:cNvSpPr>
                  <p:nvPr/>
                </p:nvSpPr>
                <p:spPr bwMode="auto">
                  <a:xfrm>
                    <a:off x="1617798" y="1419248"/>
                    <a:ext cx="77788" cy="77788"/>
                  </a:xfrm>
                  <a:custGeom>
                    <a:avLst/>
                    <a:gdLst>
                      <a:gd name="T0" fmla="*/ 103 w 126"/>
                      <a:gd name="T1" fmla="*/ 0 h 126"/>
                      <a:gd name="T2" fmla="*/ 23 w 126"/>
                      <a:gd name="T3" fmla="*/ 0 h 126"/>
                      <a:gd name="T4" fmla="*/ 0 w 126"/>
                      <a:gd name="T5" fmla="*/ 23 h 126"/>
                      <a:gd name="T6" fmla="*/ 0 w 126"/>
                      <a:gd name="T7" fmla="*/ 103 h 126"/>
                      <a:gd name="T8" fmla="*/ 23 w 126"/>
                      <a:gd name="T9" fmla="*/ 126 h 126"/>
                      <a:gd name="T10" fmla="*/ 103 w 126"/>
                      <a:gd name="T11" fmla="*/ 126 h 126"/>
                      <a:gd name="T12" fmla="*/ 126 w 126"/>
                      <a:gd name="T13" fmla="*/ 103 h 126"/>
                      <a:gd name="T14" fmla="*/ 126 w 126"/>
                      <a:gd name="T15" fmla="*/ 23 h 126"/>
                      <a:gd name="T16" fmla="*/ 103 w 126"/>
                      <a:gd name="T17" fmla="*/ 0 h 126"/>
                      <a:gd name="T18" fmla="*/ 114 w 126"/>
                      <a:gd name="T19" fmla="*/ 89 h 126"/>
                      <a:gd name="T20" fmla="*/ 107 w 126"/>
                      <a:gd name="T21" fmla="*/ 96 h 126"/>
                      <a:gd name="T22" fmla="*/ 19 w 126"/>
                      <a:gd name="T23" fmla="*/ 96 h 126"/>
                      <a:gd name="T24" fmla="*/ 12 w 126"/>
                      <a:gd name="T25" fmla="*/ 89 h 126"/>
                      <a:gd name="T26" fmla="*/ 12 w 126"/>
                      <a:gd name="T27" fmla="*/ 37 h 126"/>
                      <a:gd name="T28" fmla="*/ 19 w 126"/>
                      <a:gd name="T29" fmla="*/ 30 h 126"/>
                      <a:gd name="T30" fmla="*/ 107 w 126"/>
                      <a:gd name="T31" fmla="*/ 30 h 126"/>
                      <a:gd name="T32" fmla="*/ 114 w 126"/>
                      <a:gd name="T33" fmla="*/ 37 h 126"/>
                      <a:gd name="T34" fmla="*/ 114 w 126"/>
                      <a:gd name="T35" fmla="*/ 89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6" h="126">
                        <a:moveTo>
                          <a:pt x="103" y="0"/>
                        </a:moveTo>
                        <a:cubicBezTo>
                          <a:pt x="23" y="0"/>
                          <a:pt x="23" y="0"/>
                          <a:pt x="23" y="0"/>
                        </a:cubicBezTo>
                        <a:cubicBezTo>
                          <a:pt x="10" y="0"/>
                          <a:pt x="0" y="10"/>
                          <a:pt x="0" y="23"/>
                        </a:cubicBezTo>
                        <a:cubicBezTo>
                          <a:pt x="0" y="103"/>
                          <a:pt x="0" y="103"/>
                          <a:pt x="0" y="103"/>
                        </a:cubicBezTo>
                        <a:cubicBezTo>
                          <a:pt x="0" y="116"/>
                          <a:pt x="10" y="126"/>
                          <a:pt x="23" y="126"/>
                        </a:cubicBezTo>
                        <a:cubicBezTo>
                          <a:pt x="103" y="126"/>
                          <a:pt x="103" y="126"/>
                          <a:pt x="103" y="126"/>
                        </a:cubicBezTo>
                        <a:cubicBezTo>
                          <a:pt x="116" y="126"/>
                          <a:pt x="126" y="116"/>
                          <a:pt x="126" y="103"/>
                        </a:cubicBezTo>
                        <a:cubicBezTo>
                          <a:pt x="126" y="23"/>
                          <a:pt x="126" y="23"/>
                          <a:pt x="126" y="23"/>
                        </a:cubicBezTo>
                        <a:cubicBezTo>
                          <a:pt x="126" y="10"/>
                          <a:pt x="116" y="0"/>
                          <a:pt x="103" y="0"/>
                        </a:cubicBezTo>
                        <a:close/>
                        <a:moveTo>
                          <a:pt x="114" y="89"/>
                        </a:moveTo>
                        <a:cubicBezTo>
                          <a:pt x="114" y="95"/>
                          <a:pt x="113" y="96"/>
                          <a:pt x="107" y="96"/>
                        </a:cubicBezTo>
                        <a:cubicBezTo>
                          <a:pt x="19" y="96"/>
                          <a:pt x="19" y="96"/>
                          <a:pt x="19" y="96"/>
                        </a:cubicBezTo>
                        <a:cubicBezTo>
                          <a:pt x="13" y="96"/>
                          <a:pt x="12" y="95"/>
                          <a:pt x="12" y="89"/>
                        </a:cubicBezTo>
                        <a:cubicBezTo>
                          <a:pt x="12" y="37"/>
                          <a:pt x="12" y="37"/>
                          <a:pt x="12" y="37"/>
                        </a:cubicBezTo>
                        <a:cubicBezTo>
                          <a:pt x="12" y="31"/>
                          <a:pt x="13" y="30"/>
                          <a:pt x="19" y="30"/>
                        </a:cubicBezTo>
                        <a:cubicBezTo>
                          <a:pt x="107" y="30"/>
                          <a:pt x="107" y="30"/>
                          <a:pt x="107" y="30"/>
                        </a:cubicBezTo>
                        <a:cubicBezTo>
                          <a:pt x="113" y="30"/>
                          <a:pt x="114" y="31"/>
                          <a:pt x="114" y="37"/>
                        </a:cubicBezTo>
                        <a:lnTo>
                          <a:pt x="114" y="89"/>
                        </a:lnTo>
                        <a:close/>
                      </a:path>
                    </a:pathLst>
                  </a:custGeom>
                  <a:solidFill>
                    <a:srgbClr val="FE7F8D"/>
                  </a:solidFill>
                  <a:ln>
                    <a:solidFill>
                      <a:srgbClr val="FE7F8D"/>
                    </a:solidFill>
                  </a:ln>
                </p:spPr>
                <p:txBody>
                  <a:bodyPr vert="horz" wrap="square" lIns="91440" tIns="45720" rIns="91440" bIns="45720" numCol="1" anchor="t" anchorCtr="0" compatLnSpc="1">
                    <a:prstTxWarp prst="textNoShape">
                      <a:avLst/>
                    </a:prstTxWarp>
                  </a:bodyPr>
                  <a:lstStyle/>
                  <a:p>
                    <a:endParaRPr lang="zh-CN" altLang="en-US">
                      <a:solidFill>
                        <a:schemeClr val="tx1">
                          <a:lumMod val="85000"/>
                          <a:lumOff val="15000"/>
                        </a:schemeClr>
                      </a:solidFill>
                      <a:latin typeface="+mj-lt"/>
                      <a:ea typeface="微软雅黑"/>
                      <a:cs typeface="+mn-ea"/>
                      <a:sym typeface="Arial"/>
                    </a:endParaRPr>
                  </a:p>
                </p:txBody>
              </p:sp>
              <p:sp>
                <p:nvSpPr>
                  <p:cNvPr id="54" name="Freeform 617"/>
                  <p:cNvSpPr>
                    <a:spLocks noEditPoints="1"/>
                  </p:cNvSpPr>
                  <p:nvPr/>
                </p:nvSpPr>
                <p:spPr bwMode="auto">
                  <a:xfrm>
                    <a:off x="1717811" y="1419248"/>
                    <a:ext cx="76200" cy="77788"/>
                  </a:xfrm>
                  <a:custGeom>
                    <a:avLst/>
                    <a:gdLst>
                      <a:gd name="T0" fmla="*/ 103 w 125"/>
                      <a:gd name="T1" fmla="*/ 0 h 126"/>
                      <a:gd name="T2" fmla="*/ 22 w 125"/>
                      <a:gd name="T3" fmla="*/ 0 h 126"/>
                      <a:gd name="T4" fmla="*/ 0 w 125"/>
                      <a:gd name="T5" fmla="*/ 23 h 126"/>
                      <a:gd name="T6" fmla="*/ 0 w 125"/>
                      <a:gd name="T7" fmla="*/ 103 h 126"/>
                      <a:gd name="T8" fmla="*/ 22 w 125"/>
                      <a:gd name="T9" fmla="*/ 126 h 126"/>
                      <a:gd name="T10" fmla="*/ 103 w 125"/>
                      <a:gd name="T11" fmla="*/ 126 h 126"/>
                      <a:gd name="T12" fmla="*/ 125 w 125"/>
                      <a:gd name="T13" fmla="*/ 103 h 126"/>
                      <a:gd name="T14" fmla="*/ 125 w 125"/>
                      <a:gd name="T15" fmla="*/ 23 h 126"/>
                      <a:gd name="T16" fmla="*/ 103 w 125"/>
                      <a:gd name="T17" fmla="*/ 0 h 126"/>
                      <a:gd name="T18" fmla="*/ 114 w 125"/>
                      <a:gd name="T19" fmla="*/ 89 h 126"/>
                      <a:gd name="T20" fmla="*/ 107 w 125"/>
                      <a:gd name="T21" fmla="*/ 96 h 126"/>
                      <a:gd name="T22" fmla="*/ 18 w 125"/>
                      <a:gd name="T23" fmla="*/ 96 h 126"/>
                      <a:gd name="T24" fmla="*/ 11 w 125"/>
                      <a:gd name="T25" fmla="*/ 89 h 126"/>
                      <a:gd name="T26" fmla="*/ 11 w 125"/>
                      <a:gd name="T27" fmla="*/ 37 h 126"/>
                      <a:gd name="T28" fmla="*/ 18 w 125"/>
                      <a:gd name="T29" fmla="*/ 30 h 126"/>
                      <a:gd name="T30" fmla="*/ 107 w 125"/>
                      <a:gd name="T31" fmla="*/ 30 h 126"/>
                      <a:gd name="T32" fmla="*/ 114 w 125"/>
                      <a:gd name="T33" fmla="*/ 37 h 126"/>
                      <a:gd name="T34" fmla="*/ 114 w 125"/>
                      <a:gd name="T35" fmla="*/ 89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5" h="126">
                        <a:moveTo>
                          <a:pt x="103" y="0"/>
                        </a:moveTo>
                        <a:cubicBezTo>
                          <a:pt x="22" y="0"/>
                          <a:pt x="22" y="0"/>
                          <a:pt x="22" y="0"/>
                        </a:cubicBezTo>
                        <a:cubicBezTo>
                          <a:pt x="10" y="0"/>
                          <a:pt x="0" y="10"/>
                          <a:pt x="0" y="23"/>
                        </a:cubicBezTo>
                        <a:cubicBezTo>
                          <a:pt x="0" y="103"/>
                          <a:pt x="0" y="103"/>
                          <a:pt x="0" y="103"/>
                        </a:cubicBezTo>
                        <a:cubicBezTo>
                          <a:pt x="0" y="116"/>
                          <a:pt x="10" y="126"/>
                          <a:pt x="22" y="126"/>
                        </a:cubicBezTo>
                        <a:cubicBezTo>
                          <a:pt x="103" y="126"/>
                          <a:pt x="103" y="126"/>
                          <a:pt x="103" y="126"/>
                        </a:cubicBezTo>
                        <a:cubicBezTo>
                          <a:pt x="115" y="126"/>
                          <a:pt x="125" y="116"/>
                          <a:pt x="125" y="103"/>
                        </a:cubicBezTo>
                        <a:cubicBezTo>
                          <a:pt x="125" y="23"/>
                          <a:pt x="125" y="23"/>
                          <a:pt x="125" y="23"/>
                        </a:cubicBezTo>
                        <a:cubicBezTo>
                          <a:pt x="125" y="10"/>
                          <a:pt x="115" y="0"/>
                          <a:pt x="103" y="0"/>
                        </a:cubicBezTo>
                        <a:close/>
                        <a:moveTo>
                          <a:pt x="114" y="89"/>
                        </a:moveTo>
                        <a:cubicBezTo>
                          <a:pt x="114" y="95"/>
                          <a:pt x="113" y="96"/>
                          <a:pt x="107" y="96"/>
                        </a:cubicBezTo>
                        <a:cubicBezTo>
                          <a:pt x="18" y="96"/>
                          <a:pt x="18" y="96"/>
                          <a:pt x="18" y="96"/>
                        </a:cubicBezTo>
                        <a:cubicBezTo>
                          <a:pt x="12" y="96"/>
                          <a:pt x="11" y="95"/>
                          <a:pt x="11" y="89"/>
                        </a:cubicBezTo>
                        <a:cubicBezTo>
                          <a:pt x="11" y="37"/>
                          <a:pt x="11" y="37"/>
                          <a:pt x="11" y="37"/>
                        </a:cubicBezTo>
                        <a:cubicBezTo>
                          <a:pt x="11" y="31"/>
                          <a:pt x="12" y="30"/>
                          <a:pt x="18" y="30"/>
                        </a:cubicBezTo>
                        <a:cubicBezTo>
                          <a:pt x="107" y="30"/>
                          <a:pt x="107" y="30"/>
                          <a:pt x="107" y="30"/>
                        </a:cubicBezTo>
                        <a:cubicBezTo>
                          <a:pt x="113" y="30"/>
                          <a:pt x="114" y="31"/>
                          <a:pt x="114" y="37"/>
                        </a:cubicBezTo>
                        <a:lnTo>
                          <a:pt x="114" y="89"/>
                        </a:lnTo>
                        <a:close/>
                      </a:path>
                    </a:pathLst>
                  </a:custGeom>
                  <a:solidFill>
                    <a:srgbClr val="FE7F8D"/>
                  </a:solidFill>
                  <a:ln>
                    <a:solidFill>
                      <a:srgbClr val="FE7F8D"/>
                    </a:solidFill>
                  </a:ln>
                </p:spPr>
                <p:txBody>
                  <a:bodyPr vert="horz" wrap="square" lIns="91440" tIns="45720" rIns="91440" bIns="45720" numCol="1" anchor="t" anchorCtr="0" compatLnSpc="1">
                    <a:prstTxWarp prst="textNoShape">
                      <a:avLst/>
                    </a:prstTxWarp>
                  </a:bodyPr>
                  <a:lstStyle/>
                  <a:p>
                    <a:endParaRPr lang="zh-CN" altLang="en-US">
                      <a:solidFill>
                        <a:schemeClr val="tx1">
                          <a:lumMod val="85000"/>
                          <a:lumOff val="15000"/>
                        </a:schemeClr>
                      </a:solidFill>
                      <a:latin typeface="+mj-lt"/>
                      <a:ea typeface="微软雅黑"/>
                      <a:cs typeface="+mn-ea"/>
                      <a:sym typeface="Arial"/>
                    </a:endParaRPr>
                  </a:p>
                </p:txBody>
              </p:sp>
              <p:sp>
                <p:nvSpPr>
                  <p:cNvPr id="55" name="Freeform 618"/>
                  <p:cNvSpPr>
                    <a:spLocks noEditPoints="1"/>
                  </p:cNvSpPr>
                  <p:nvPr/>
                </p:nvSpPr>
                <p:spPr bwMode="auto">
                  <a:xfrm>
                    <a:off x="1617798" y="1519260"/>
                    <a:ext cx="77788" cy="77788"/>
                  </a:xfrm>
                  <a:custGeom>
                    <a:avLst/>
                    <a:gdLst>
                      <a:gd name="T0" fmla="*/ 103 w 126"/>
                      <a:gd name="T1" fmla="*/ 0 h 126"/>
                      <a:gd name="T2" fmla="*/ 23 w 126"/>
                      <a:gd name="T3" fmla="*/ 0 h 126"/>
                      <a:gd name="T4" fmla="*/ 0 w 126"/>
                      <a:gd name="T5" fmla="*/ 23 h 126"/>
                      <a:gd name="T6" fmla="*/ 0 w 126"/>
                      <a:gd name="T7" fmla="*/ 103 h 126"/>
                      <a:gd name="T8" fmla="*/ 23 w 126"/>
                      <a:gd name="T9" fmla="*/ 126 h 126"/>
                      <a:gd name="T10" fmla="*/ 103 w 126"/>
                      <a:gd name="T11" fmla="*/ 126 h 126"/>
                      <a:gd name="T12" fmla="*/ 126 w 126"/>
                      <a:gd name="T13" fmla="*/ 103 h 126"/>
                      <a:gd name="T14" fmla="*/ 126 w 126"/>
                      <a:gd name="T15" fmla="*/ 23 h 126"/>
                      <a:gd name="T16" fmla="*/ 103 w 126"/>
                      <a:gd name="T17" fmla="*/ 0 h 126"/>
                      <a:gd name="T18" fmla="*/ 114 w 126"/>
                      <a:gd name="T19" fmla="*/ 89 h 126"/>
                      <a:gd name="T20" fmla="*/ 107 w 126"/>
                      <a:gd name="T21" fmla="*/ 96 h 126"/>
                      <a:gd name="T22" fmla="*/ 19 w 126"/>
                      <a:gd name="T23" fmla="*/ 96 h 126"/>
                      <a:gd name="T24" fmla="*/ 12 w 126"/>
                      <a:gd name="T25" fmla="*/ 89 h 126"/>
                      <a:gd name="T26" fmla="*/ 12 w 126"/>
                      <a:gd name="T27" fmla="*/ 37 h 126"/>
                      <a:gd name="T28" fmla="*/ 19 w 126"/>
                      <a:gd name="T29" fmla="*/ 30 h 126"/>
                      <a:gd name="T30" fmla="*/ 107 w 126"/>
                      <a:gd name="T31" fmla="*/ 30 h 126"/>
                      <a:gd name="T32" fmla="*/ 114 w 126"/>
                      <a:gd name="T33" fmla="*/ 37 h 126"/>
                      <a:gd name="T34" fmla="*/ 114 w 126"/>
                      <a:gd name="T35" fmla="*/ 89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6" h="126">
                        <a:moveTo>
                          <a:pt x="103" y="0"/>
                        </a:moveTo>
                        <a:cubicBezTo>
                          <a:pt x="23" y="0"/>
                          <a:pt x="23" y="0"/>
                          <a:pt x="23" y="0"/>
                        </a:cubicBezTo>
                        <a:cubicBezTo>
                          <a:pt x="10" y="0"/>
                          <a:pt x="0" y="10"/>
                          <a:pt x="0" y="23"/>
                        </a:cubicBezTo>
                        <a:cubicBezTo>
                          <a:pt x="0" y="103"/>
                          <a:pt x="0" y="103"/>
                          <a:pt x="0" y="103"/>
                        </a:cubicBezTo>
                        <a:cubicBezTo>
                          <a:pt x="0" y="116"/>
                          <a:pt x="10" y="126"/>
                          <a:pt x="23" y="126"/>
                        </a:cubicBezTo>
                        <a:cubicBezTo>
                          <a:pt x="103" y="126"/>
                          <a:pt x="103" y="126"/>
                          <a:pt x="103" y="126"/>
                        </a:cubicBezTo>
                        <a:cubicBezTo>
                          <a:pt x="116" y="126"/>
                          <a:pt x="126" y="116"/>
                          <a:pt x="126" y="103"/>
                        </a:cubicBezTo>
                        <a:cubicBezTo>
                          <a:pt x="126" y="23"/>
                          <a:pt x="126" y="23"/>
                          <a:pt x="126" y="23"/>
                        </a:cubicBezTo>
                        <a:cubicBezTo>
                          <a:pt x="126" y="10"/>
                          <a:pt x="116" y="0"/>
                          <a:pt x="103" y="0"/>
                        </a:cubicBezTo>
                        <a:close/>
                        <a:moveTo>
                          <a:pt x="114" y="89"/>
                        </a:moveTo>
                        <a:cubicBezTo>
                          <a:pt x="114" y="95"/>
                          <a:pt x="113" y="96"/>
                          <a:pt x="107" y="96"/>
                        </a:cubicBezTo>
                        <a:cubicBezTo>
                          <a:pt x="19" y="96"/>
                          <a:pt x="19" y="96"/>
                          <a:pt x="19" y="96"/>
                        </a:cubicBezTo>
                        <a:cubicBezTo>
                          <a:pt x="13" y="96"/>
                          <a:pt x="12" y="95"/>
                          <a:pt x="12" y="89"/>
                        </a:cubicBezTo>
                        <a:cubicBezTo>
                          <a:pt x="12" y="37"/>
                          <a:pt x="12" y="37"/>
                          <a:pt x="12" y="37"/>
                        </a:cubicBezTo>
                        <a:cubicBezTo>
                          <a:pt x="12" y="31"/>
                          <a:pt x="13" y="30"/>
                          <a:pt x="19" y="30"/>
                        </a:cubicBezTo>
                        <a:cubicBezTo>
                          <a:pt x="107" y="30"/>
                          <a:pt x="107" y="30"/>
                          <a:pt x="107" y="30"/>
                        </a:cubicBezTo>
                        <a:cubicBezTo>
                          <a:pt x="113" y="30"/>
                          <a:pt x="114" y="31"/>
                          <a:pt x="114" y="37"/>
                        </a:cubicBezTo>
                        <a:lnTo>
                          <a:pt x="114" y="89"/>
                        </a:lnTo>
                        <a:close/>
                      </a:path>
                    </a:pathLst>
                  </a:custGeom>
                  <a:solidFill>
                    <a:srgbClr val="FE7F8D"/>
                  </a:solidFill>
                  <a:ln>
                    <a:solidFill>
                      <a:srgbClr val="FE7F8D"/>
                    </a:solidFill>
                  </a:ln>
                </p:spPr>
                <p:txBody>
                  <a:bodyPr vert="horz" wrap="square" lIns="91440" tIns="45720" rIns="91440" bIns="45720" numCol="1" anchor="t" anchorCtr="0" compatLnSpc="1">
                    <a:prstTxWarp prst="textNoShape">
                      <a:avLst/>
                    </a:prstTxWarp>
                  </a:bodyPr>
                  <a:lstStyle/>
                  <a:p>
                    <a:endParaRPr lang="zh-CN" altLang="en-US">
                      <a:solidFill>
                        <a:schemeClr val="tx1">
                          <a:lumMod val="85000"/>
                          <a:lumOff val="15000"/>
                        </a:schemeClr>
                      </a:solidFill>
                      <a:latin typeface="+mj-lt"/>
                      <a:ea typeface="微软雅黑"/>
                      <a:cs typeface="+mn-ea"/>
                      <a:sym typeface="Arial"/>
                    </a:endParaRPr>
                  </a:p>
                </p:txBody>
              </p:sp>
              <p:sp>
                <p:nvSpPr>
                  <p:cNvPr id="56" name="Freeform 619"/>
                  <p:cNvSpPr>
                    <a:spLocks noEditPoints="1"/>
                  </p:cNvSpPr>
                  <p:nvPr/>
                </p:nvSpPr>
                <p:spPr bwMode="auto">
                  <a:xfrm>
                    <a:off x="1717811" y="1519260"/>
                    <a:ext cx="76200" cy="77788"/>
                  </a:xfrm>
                  <a:custGeom>
                    <a:avLst/>
                    <a:gdLst>
                      <a:gd name="T0" fmla="*/ 103 w 125"/>
                      <a:gd name="T1" fmla="*/ 0 h 126"/>
                      <a:gd name="T2" fmla="*/ 22 w 125"/>
                      <a:gd name="T3" fmla="*/ 0 h 126"/>
                      <a:gd name="T4" fmla="*/ 0 w 125"/>
                      <a:gd name="T5" fmla="*/ 23 h 126"/>
                      <a:gd name="T6" fmla="*/ 0 w 125"/>
                      <a:gd name="T7" fmla="*/ 103 h 126"/>
                      <a:gd name="T8" fmla="*/ 22 w 125"/>
                      <a:gd name="T9" fmla="*/ 126 h 126"/>
                      <a:gd name="T10" fmla="*/ 103 w 125"/>
                      <a:gd name="T11" fmla="*/ 126 h 126"/>
                      <a:gd name="T12" fmla="*/ 125 w 125"/>
                      <a:gd name="T13" fmla="*/ 103 h 126"/>
                      <a:gd name="T14" fmla="*/ 125 w 125"/>
                      <a:gd name="T15" fmla="*/ 23 h 126"/>
                      <a:gd name="T16" fmla="*/ 103 w 125"/>
                      <a:gd name="T17" fmla="*/ 0 h 126"/>
                      <a:gd name="T18" fmla="*/ 114 w 125"/>
                      <a:gd name="T19" fmla="*/ 89 h 126"/>
                      <a:gd name="T20" fmla="*/ 107 w 125"/>
                      <a:gd name="T21" fmla="*/ 96 h 126"/>
                      <a:gd name="T22" fmla="*/ 18 w 125"/>
                      <a:gd name="T23" fmla="*/ 96 h 126"/>
                      <a:gd name="T24" fmla="*/ 11 w 125"/>
                      <a:gd name="T25" fmla="*/ 89 h 126"/>
                      <a:gd name="T26" fmla="*/ 11 w 125"/>
                      <a:gd name="T27" fmla="*/ 37 h 126"/>
                      <a:gd name="T28" fmla="*/ 18 w 125"/>
                      <a:gd name="T29" fmla="*/ 30 h 126"/>
                      <a:gd name="T30" fmla="*/ 107 w 125"/>
                      <a:gd name="T31" fmla="*/ 30 h 126"/>
                      <a:gd name="T32" fmla="*/ 114 w 125"/>
                      <a:gd name="T33" fmla="*/ 37 h 126"/>
                      <a:gd name="T34" fmla="*/ 114 w 125"/>
                      <a:gd name="T35" fmla="*/ 89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5" h="126">
                        <a:moveTo>
                          <a:pt x="103" y="0"/>
                        </a:moveTo>
                        <a:cubicBezTo>
                          <a:pt x="22" y="0"/>
                          <a:pt x="22" y="0"/>
                          <a:pt x="22" y="0"/>
                        </a:cubicBezTo>
                        <a:cubicBezTo>
                          <a:pt x="10" y="0"/>
                          <a:pt x="0" y="10"/>
                          <a:pt x="0" y="23"/>
                        </a:cubicBezTo>
                        <a:cubicBezTo>
                          <a:pt x="0" y="103"/>
                          <a:pt x="0" y="103"/>
                          <a:pt x="0" y="103"/>
                        </a:cubicBezTo>
                        <a:cubicBezTo>
                          <a:pt x="0" y="116"/>
                          <a:pt x="10" y="126"/>
                          <a:pt x="22" y="126"/>
                        </a:cubicBezTo>
                        <a:cubicBezTo>
                          <a:pt x="103" y="126"/>
                          <a:pt x="103" y="126"/>
                          <a:pt x="103" y="126"/>
                        </a:cubicBezTo>
                        <a:cubicBezTo>
                          <a:pt x="115" y="126"/>
                          <a:pt x="125" y="116"/>
                          <a:pt x="125" y="103"/>
                        </a:cubicBezTo>
                        <a:cubicBezTo>
                          <a:pt x="125" y="23"/>
                          <a:pt x="125" y="23"/>
                          <a:pt x="125" y="23"/>
                        </a:cubicBezTo>
                        <a:cubicBezTo>
                          <a:pt x="125" y="10"/>
                          <a:pt x="115" y="0"/>
                          <a:pt x="103" y="0"/>
                        </a:cubicBezTo>
                        <a:close/>
                        <a:moveTo>
                          <a:pt x="114" y="89"/>
                        </a:moveTo>
                        <a:cubicBezTo>
                          <a:pt x="114" y="95"/>
                          <a:pt x="113" y="96"/>
                          <a:pt x="107" y="96"/>
                        </a:cubicBezTo>
                        <a:cubicBezTo>
                          <a:pt x="18" y="96"/>
                          <a:pt x="18" y="96"/>
                          <a:pt x="18" y="96"/>
                        </a:cubicBezTo>
                        <a:cubicBezTo>
                          <a:pt x="12" y="96"/>
                          <a:pt x="11" y="95"/>
                          <a:pt x="11" y="89"/>
                        </a:cubicBezTo>
                        <a:cubicBezTo>
                          <a:pt x="11" y="37"/>
                          <a:pt x="11" y="37"/>
                          <a:pt x="11" y="37"/>
                        </a:cubicBezTo>
                        <a:cubicBezTo>
                          <a:pt x="11" y="31"/>
                          <a:pt x="12" y="30"/>
                          <a:pt x="18" y="30"/>
                        </a:cubicBezTo>
                        <a:cubicBezTo>
                          <a:pt x="107" y="30"/>
                          <a:pt x="107" y="30"/>
                          <a:pt x="107" y="30"/>
                        </a:cubicBezTo>
                        <a:cubicBezTo>
                          <a:pt x="113" y="30"/>
                          <a:pt x="114" y="31"/>
                          <a:pt x="114" y="37"/>
                        </a:cubicBezTo>
                        <a:lnTo>
                          <a:pt x="114" y="89"/>
                        </a:lnTo>
                        <a:close/>
                      </a:path>
                    </a:pathLst>
                  </a:custGeom>
                  <a:solidFill>
                    <a:srgbClr val="FE7F8D"/>
                  </a:solidFill>
                  <a:ln>
                    <a:solidFill>
                      <a:srgbClr val="FE7F8D"/>
                    </a:solidFill>
                  </a:ln>
                </p:spPr>
                <p:txBody>
                  <a:bodyPr vert="horz" wrap="square" lIns="91440" tIns="45720" rIns="91440" bIns="45720" numCol="1" anchor="t" anchorCtr="0" compatLnSpc="1">
                    <a:prstTxWarp prst="textNoShape">
                      <a:avLst/>
                    </a:prstTxWarp>
                  </a:bodyPr>
                  <a:lstStyle/>
                  <a:p>
                    <a:endParaRPr lang="zh-CN" altLang="en-US">
                      <a:solidFill>
                        <a:schemeClr val="tx1">
                          <a:lumMod val="85000"/>
                          <a:lumOff val="15000"/>
                        </a:schemeClr>
                      </a:solidFill>
                      <a:latin typeface="+mj-lt"/>
                      <a:ea typeface="微软雅黑"/>
                      <a:cs typeface="+mn-ea"/>
                      <a:sym typeface="Arial"/>
                    </a:endParaRPr>
                  </a:p>
                </p:txBody>
              </p:sp>
            </p:grpSp>
          </p:grpSp>
        </p:grpSp>
        <p:grpSp>
          <p:nvGrpSpPr>
            <p:cNvPr id="17" name="组合 16"/>
            <p:cNvGrpSpPr/>
            <p:nvPr/>
          </p:nvGrpSpPr>
          <p:grpSpPr>
            <a:xfrm>
              <a:off x="610454" y="1696165"/>
              <a:ext cx="3436474" cy="3842128"/>
              <a:chOff x="655001" y="671250"/>
              <a:chExt cx="3258286" cy="3643106"/>
            </a:xfrm>
          </p:grpSpPr>
          <p:sp>
            <p:nvSpPr>
              <p:cNvPr id="27" name="矩形 26"/>
              <p:cNvSpPr/>
              <p:nvPr/>
            </p:nvSpPr>
            <p:spPr>
              <a:xfrm>
                <a:off x="655001" y="671250"/>
                <a:ext cx="3258286" cy="3643106"/>
              </a:xfrm>
              <a:prstGeom prst="rect">
                <a:avLst/>
              </a:prstGeom>
              <a:solidFill>
                <a:schemeClr val="bg1"/>
              </a:solidFill>
              <a:ln>
                <a:noFill/>
              </a:ln>
              <a:effectLst>
                <a:outerShdw blurRad="254000" dist="101600" dir="2700000" algn="tl" rotWithShape="0">
                  <a:prstClr val="black">
                    <a:alpha val="4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mj-lt"/>
                  <a:ea typeface="微软雅黑"/>
                  <a:cs typeface="+mn-ea"/>
                  <a:sym typeface="Arial"/>
                </a:endParaRPr>
              </a:p>
            </p:txBody>
          </p:sp>
          <p:sp>
            <p:nvSpPr>
              <p:cNvPr id="28" name="任意多边形: 形状 27"/>
              <p:cNvSpPr/>
              <p:nvPr/>
            </p:nvSpPr>
            <p:spPr>
              <a:xfrm>
                <a:off x="655001" y="671251"/>
                <a:ext cx="3258286" cy="600741"/>
              </a:xfrm>
              <a:custGeom>
                <a:avLst/>
                <a:gdLst>
                  <a:gd name="connsiteX0" fmla="*/ 0 w 3258286"/>
                  <a:gd name="connsiteY0" fmla="*/ 0 h 600741"/>
                  <a:gd name="connsiteX1" fmla="*/ 3258286 w 3258286"/>
                  <a:gd name="connsiteY1" fmla="*/ 0 h 600741"/>
                  <a:gd name="connsiteX2" fmla="*/ 3258286 w 3258286"/>
                  <a:gd name="connsiteY2" fmla="*/ 336125 h 600741"/>
                  <a:gd name="connsiteX3" fmla="*/ 3160452 w 3258286"/>
                  <a:gd name="connsiteY3" fmla="*/ 369229 h 600741"/>
                  <a:gd name="connsiteX4" fmla="*/ 1629143 w 3258286"/>
                  <a:gd name="connsiteY4" fmla="*/ 600741 h 600741"/>
                  <a:gd name="connsiteX5" fmla="*/ 97835 w 3258286"/>
                  <a:gd name="connsiteY5" fmla="*/ 369229 h 600741"/>
                  <a:gd name="connsiteX6" fmla="*/ 0 w 3258286"/>
                  <a:gd name="connsiteY6" fmla="*/ 336126 h 6007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58286" h="600741">
                    <a:moveTo>
                      <a:pt x="0" y="0"/>
                    </a:moveTo>
                    <a:lnTo>
                      <a:pt x="3258286" y="0"/>
                    </a:lnTo>
                    <a:lnTo>
                      <a:pt x="3258286" y="336125"/>
                    </a:lnTo>
                    <a:lnTo>
                      <a:pt x="3160452" y="369229"/>
                    </a:lnTo>
                    <a:cubicBezTo>
                      <a:pt x="2676712" y="519688"/>
                      <a:pt x="2162393" y="600741"/>
                      <a:pt x="1629143" y="600741"/>
                    </a:cubicBezTo>
                    <a:cubicBezTo>
                      <a:pt x="1095893" y="600741"/>
                      <a:pt x="581574" y="519688"/>
                      <a:pt x="97835" y="369229"/>
                    </a:cubicBezTo>
                    <a:lnTo>
                      <a:pt x="0" y="336126"/>
                    </a:lnTo>
                    <a:close/>
                  </a:path>
                </a:pathLst>
              </a:custGeom>
              <a:solidFill>
                <a:srgbClr val="FE7F8D"/>
              </a:solidFill>
              <a:ln>
                <a:solidFill>
                  <a:srgbClr val="FE7F8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85000"/>
                      <a:lumOff val="15000"/>
                    </a:schemeClr>
                  </a:solidFill>
                  <a:latin typeface="+mj-lt"/>
                  <a:ea typeface="微软雅黑"/>
                  <a:cs typeface="+mn-ea"/>
                  <a:sym typeface="Arial"/>
                </a:endParaRPr>
              </a:p>
            </p:txBody>
          </p:sp>
          <p:grpSp>
            <p:nvGrpSpPr>
              <p:cNvPr id="8" name="组合 7"/>
              <p:cNvGrpSpPr/>
              <p:nvPr/>
            </p:nvGrpSpPr>
            <p:grpSpPr>
              <a:xfrm>
                <a:off x="1887102" y="861705"/>
                <a:ext cx="794084" cy="794084"/>
                <a:chOff x="1887102" y="695151"/>
                <a:chExt cx="794084" cy="794084"/>
              </a:xfrm>
            </p:grpSpPr>
            <p:sp>
              <p:nvSpPr>
                <p:cNvPr id="6" name="椭圆 5"/>
                <p:cNvSpPr/>
                <p:nvPr/>
              </p:nvSpPr>
              <p:spPr>
                <a:xfrm>
                  <a:off x="1887102" y="695151"/>
                  <a:ext cx="794084" cy="794084"/>
                </a:xfrm>
                <a:prstGeom prst="ellipse">
                  <a:avLst/>
                </a:prstGeom>
                <a:solidFill>
                  <a:schemeClr val="bg1"/>
                </a:solidFill>
                <a:ln>
                  <a:noFill/>
                </a:ln>
                <a:effectLst>
                  <a:outerShdw blurRad="1651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mj-lt"/>
                    <a:ea typeface="微软雅黑"/>
                    <a:cs typeface="+mn-ea"/>
                    <a:sym typeface="Arial"/>
                  </a:endParaRPr>
                </a:p>
              </p:txBody>
            </p:sp>
            <p:sp>
              <p:nvSpPr>
                <p:cNvPr id="57" name="Freeform 682"/>
                <p:cNvSpPr>
                  <a:spLocks noEditPoints="1"/>
                </p:cNvSpPr>
                <p:nvPr/>
              </p:nvSpPr>
              <p:spPr bwMode="auto">
                <a:xfrm>
                  <a:off x="2112094" y="977633"/>
                  <a:ext cx="344100" cy="272798"/>
                </a:xfrm>
                <a:custGeom>
                  <a:avLst/>
                  <a:gdLst>
                    <a:gd name="T0" fmla="*/ 279 w 288"/>
                    <a:gd name="T1" fmla="*/ 28 h 227"/>
                    <a:gd name="T2" fmla="*/ 121 w 288"/>
                    <a:gd name="T3" fmla="*/ 28 h 227"/>
                    <a:gd name="T4" fmla="*/ 111 w 288"/>
                    <a:gd name="T5" fmla="*/ 8 h 227"/>
                    <a:gd name="T6" fmla="*/ 99 w 288"/>
                    <a:gd name="T7" fmla="*/ 0 h 227"/>
                    <a:gd name="T8" fmla="*/ 44 w 288"/>
                    <a:gd name="T9" fmla="*/ 0 h 227"/>
                    <a:gd name="T10" fmla="*/ 32 w 288"/>
                    <a:gd name="T11" fmla="*/ 8 h 227"/>
                    <a:gd name="T12" fmla="*/ 22 w 288"/>
                    <a:gd name="T13" fmla="*/ 28 h 227"/>
                    <a:gd name="T14" fmla="*/ 9 w 288"/>
                    <a:gd name="T15" fmla="*/ 28 h 227"/>
                    <a:gd name="T16" fmla="*/ 0 w 288"/>
                    <a:gd name="T17" fmla="*/ 37 h 227"/>
                    <a:gd name="T18" fmla="*/ 0 w 288"/>
                    <a:gd name="T19" fmla="*/ 218 h 227"/>
                    <a:gd name="T20" fmla="*/ 9 w 288"/>
                    <a:gd name="T21" fmla="*/ 227 h 227"/>
                    <a:gd name="T22" fmla="*/ 279 w 288"/>
                    <a:gd name="T23" fmla="*/ 227 h 227"/>
                    <a:gd name="T24" fmla="*/ 288 w 288"/>
                    <a:gd name="T25" fmla="*/ 218 h 227"/>
                    <a:gd name="T26" fmla="*/ 288 w 288"/>
                    <a:gd name="T27" fmla="*/ 37 h 227"/>
                    <a:gd name="T28" fmla="*/ 279 w 288"/>
                    <a:gd name="T29" fmla="*/ 28 h 227"/>
                    <a:gd name="T30" fmla="*/ 264 w 288"/>
                    <a:gd name="T31" fmla="*/ 203 h 227"/>
                    <a:gd name="T32" fmla="*/ 24 w 288"/>
                    <a:gd name="T33" fmla="*/ 203 h 227"/>
                    <a:gd name="T34" fmla="*/ 24 w 288"/>
                    <a:gd name="T35" fmla="*/ 52 h 227"/>
                    <a:gd name="T36" fmla="*/ 43 w 288"/>
                    <a:gd name="T37" fmla="*/ 39 h 227"/>
                    <a:gd name="T38" fmla="*/ 50 w 288"/>
                    <a:gd name="T39" fmla="*/ 24 h 227"/>
                    <a:gd name="T40" fmla="*/ 92 w 288"/>
                    <a:gd name="T41" fmla="*/ 24 h 227"/>
                    <a:gd name="T42" fmla="*/ 99 w 288"/>
                    <a:gd name="T43" fmla="*/ 39 h 227"/>
                    <a:gd name="T44" fmla="*/ 121 w 288"/>
                    <a:gd name="T45" fmla="*/ 52 h 227"/>
                    <a:gd name="T46" fmla="*/ 264 w 288"/>
                    <a:gd name="T47" fmla="*/ 52 h 227"/>
                    <a:gd name="T48" fmla="*/ 264 w 288"/>
                    <a:gd name="T49" fmla="*/ 203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88" h="227">
                      <a:moveTo>
                        <a:pt x="279" y="28"/>
                      </a:moveTo>
                      <a:cubicBezTo>
                        <a:pt x="121" y="28"/>
                        <a:pt x="121" y="28"/>
                        <a:pt x="121" y="28"/>
                      </a:cubicBezTo>
                      <a:cubicBezTo>
                        <a:pt x="111" y="8"/>
                        <a:pt x="111" y="8"/>
                        <a:pt x="111" y="8"/>
                      </a:cubicBezTo>
                      <a:cubicBezTo>
                        <a:pt x="109" y="4"/>
                        <a:pt x="103" y="0"/>
                        <a:pt x="99" y="0"/>
                      </a:cubicBezTo>
                      <a:cubicBezTo>
                        <a:pt x="44" y="0"/>
                        <a:pt x="44" y="0"/>
                        <a:pt x="44" y="0"/>
                      </a:cubicBezTo>
                      <a:cubicBezTo>
                        <a:pt x="39" y="0"/>
                        <a:pt x="34" y="4"/>
                        <a:pt x="32" y="8"/>
                      </a:cubicBezTo>
                      <a:cubicBezTo>
                        <a:pt x="22" y="28"/>
                        <a:pt x="22" y="28"/>
                        <a:pt x="22" y="28"/>
                      </a:cubicBezTo>
                      <a:cubicBezTo>
                        <a:pt x="9" y="28"/>
                        <a:pt x="9" y="28"/>
                        <a:pt x="9" y="28"/>
                      </a:cubicBezTo>
                      <a:cubicBezTo>
                        <a:pt x="4" y="28"/>
                        <a:pt x="0" y="32"/>
                        <a:pt x="0" y="37"/>
                      </a:cubicBezTo>
                      <a:cubicBezTo>
                        <a:pt x="0" y="218"/>
                        <a:pt x="0" y="218"/>
                        <a:pt x="0" y="218"/>
                      </a:cubicBezTo>
                      <a:cubicBezTo>
                        <a:pt x="0" y="223"/>
                        <a:pt x="4" y="227"/>
                        <a:pt x="9" y="227"/>
                      </a:cubicBezTo>
                      <a:cubicBezTo>
                        <a:pt x="279" y="227"/>
                        <a:pt x="279" y="227"/>
                        <a:pt x="279" y="227"/>
                      </a:cubicBezTo>
                      <a:cubicBezTo>
                        <a:pt x="284" y="227"/>
                        <a:pt x="288" y="223"/>
                        <a:pt x="288" y="218"/>
                      </a:cubicBezTo>
                      <a:cubicBezTo>
                        <a:pt x="288" y="37"/>
                        <a:pt x="288" y="37"/>
                        <a:pt x="288" y="37"/>
                      </a:cubicBezTo>
                      <a:cubicBezTo>
                        <a:pt x="288" y="32"/>
                        <a:pt x="284" y="28"/>
                        <a:pt x="279" y="28"/>
                      </a:cubicBezTo>
                      <a:close/>
                      <a:moveTo>
                        <a:pt x="264" y="203"/>
                      </a:moveTo>
                      <a:cubicBezTo>
                        <a:pt x="24" y="203"/>
                        <a:pt x="24" y="203"/>
                        <a:pt x="24" y="203"/>
                      </a:cubicBezTo>
                      <a:cubicBezTo>
                        <a:pt x="24" y="52"/>
                        <a:pt x="24" y="52"/>
                        <a:pt x="24" y="52"/>
                      </a:cubicBezTo>
                      <a:cubicBezTo>
                        <a:pt x="32" y="52"/>
                        <a:pt x="39" y="47"/>
                        <a:pt x="43" y="39"/>
                      </a:cubicBezTo>
                      <a:cubicBezTo>
                        <a:pt x="50" y="24"/>
                        <a:pt x="50" y="24"/>
                        <a:pt x="50" y="24"/>
                      </a:cubicBezTo>
                      <a:cubicBezTo>
                        <a:pt x="92" y="24"/>
                        <a:pt x="92" y="24"/>
                        <a:pt x="92" y="24"/>
                      </a:cubicBezTo>
                      <a:cubicBezTo>
                        <a:pt x="99" y="39"/>
                        <a:pt x="99" y="39"/>
                        <a:pt x="99" y="39"/>
                      </a:cubicBezTo>
                      <a:cubicBezTo>
                        <a:pt x="103" y="47"/>
                        <a:pt x="112" y="52"/>
                        <a:pt x="121" y="52"/>
                      </a:cubicBezTo>
                      <a:cubicBezTo>
                        <a:pt x="264" y="52"/>
                        <a:pt x="264" y="52"/>
                        <a:pt x="264" y="52"/>
                      </a:cubicBezTo>
                      <a:lnTo>
                        <a:pt x="264" y="203"/>
                      </a:lnTo>
                      <a:close/>
                    </a:path>
                  </a:pathLst>
                </a:custGeom>
                <a:solidFill>
                  <a:srgbClr val="FE7F8D"/>
                </a:solidFill>
                <a:ln>
                  <a:solidFill>
                    <a:srgbClr val="FE7F8D"/>
                  </a:solidFill>
                </a:ln>
              </p:spPr>
              <p:txBody>
                <a:bodyPr vert="horz" wrap="square" lIns="91440" tIns="45720" rIns="91440" bIns="45720" numCol="1" anchor="t" anchorCtr="0" compatLnSpc="1">
                  <a:prstTxWarp prst="textNoShape">
                    <a:avLst/>
                  </a:prstTxWarp>
                </a:bodyPr>
                <a:lstStyle/>
                <a:p>
                  <a:endParaRPr lang="zh-CN" altLang="en-US">
                    <a:solidFill>
                      <a:schemeClr val="tx1">
                        <a:lumMod val="85000"/>
                        <a:lumOff val="15000"/>
                      </a:schemeClr>
                    </a:solidFill>
                    <a:latin typeface="+mj-lt"/>
                    <a:ea typeface="微软雅黑"/>
                    <a:cs typeface="+mn-ea"/>
                    <a:sym typeface="Arial"/>
                  </a:endParaRPr>
                </a:p>
              </p:txBody>
            </p:sp>
          </p:grpSp>
        </p:grpSp>
        <p:sp>
          <p:nvSpPr>
            <p:cNvPr id="36" name="文本框 35"/>
            <p:cNvSpPr txBox="1"/>
            <p:nvPr/>
          </p:nvSpPr>
          <p:spPr>
            <a:xfrm>
              <a:off x="1796902" y="3141302"/>
              <a:ext cx="1063578" cy="482094"/>
            </a:xfrm>
            <a:prstGeom prst="rect">
              <a:avLst/>
            </a:prstGeom>
            <a:noFill/>
          </p:spPr>
          <p:txBody>
            <a:bodyPr wrap="none" lIns="96433" tIns="48216" rIns="96433" bIns="48216" rtlCol="0">
              <a:spAutoFit/>
            </a:bodyPr>
            <a:lstStyle/>
            <a:p>
              <a:pPr algn="ctr"/>
              <a:r>
                <a:rPr lang="tr-TR" altLang="zh-CN" sz="2500" b="1" dirty="0" err="1">
                  <a:solidFill>
                    <a:schemeClr val="tx1">
                      <a:lumMod val="85000"/>
                      <a:lumOff val="15000"/>
                    </a:schemeClr>
                  </a:solidFill>
                  <a:latin typeface="+mj-lt"/>
                  <a:ea typeface="微软雅黑"/>
                  <a:cs typeface="+mn-ea"/>
                  <a:sym typeface="Arial"/>
                </a:rPr>
                <a:t>Think</a:t>
              </a:r>
              <a:endParaRPr lang="zh-CN" altLang="en-US" sz="2500" b="1" dirty="0">
                <a:solidFill>
                  <a:schemeClr val="tx1">
                    <a:lumMod val="85000"/>
                    <a:lumOff val="15000"/>
                  </a:schemeClr>
                </a:solidFill>
                <a:latin typeface="+mj-lt"/>
                <a:ea typeface="微软雅黑"/>
                <a:cs typeface="+mn-ea"/>
                <a:sym typeface="Arial"/>
              </a:endParaRPr>
            </a:p>
          </p:txBody>
        </p:sp>
        <p:sp>
          <p:nvSpPr>
            <p:cNvPr id="38" name="文本框 37"/>
            <p:cNvSpPr txBox="1"/>
            <p:nvPr/>
          </p:nvSpPr>
          <p:spPr>
            <a:xfrm>
              <a:off x="981641" y="3624973"/>
              <a:ext cx="2694100" cy="1482368"/>
            </a:xfrm>
            <a:prstGeom prst="rect">
              <a:avLst/>
            </a:prstGeom>
            <a:noFill/>
          </p:spPr>
          <p:txBody>
            <a:bodyPr wrap="square" lIns="96433" tIns="48216" rIns="96433" bIns="48216" rtlCol="0">
              <a:spAutoFit/>
            </a:bodyPr>
            <a:lstStyle/>
            <a:p>
              <a:pPr algn="ctr">
                <a:lnSpc>
                  <a:spcPct val="120000"/>
                </a:lnSpc>
              </a:pPr>
              <a:r>
                <a:rPr lang="en-US" altLang="zh-CN" sz="1500" dirty="0">
                  <a:solidFill>
                    <a:schemeClr val="tx1">
                      <a:lumMod val="85000"/>
                      <a:lumOff val="15000"/>
                    </a:schemeClr>
                  </a:solidFill>
                  <a:latin typeface="+mj-lt"/>
                  <a:ea typeface="微软雅黑"/>
                  <a:cs typeface="+mn-ea"/>
                  <a:sym typeface="Arial"/>
                </a:rPr>
                <a:t>The user can demonstrate on a projector or computer, or print the presentation and make it into a film to be used in a wider field. Using PowerPoint</a:t>
              </a:r>
              <a:endParaRPr lang="zh-CN" altLang="en-US" sz="1500" dirty="0">
                <a:solidFill>
                  <a:schemeClr val="tx1">
                    <a:lumMod val="85000"/>
                    <a:lumOff val="15000"/>
                  </a:schemeClr>
                </a:solidFill>
                <a:latin typeface="+mj-lt"/>
                <a:ea typeface="微软雅黑"/>
                <a:cs typeface="+mn-ea"/>
                <a:sym typeface="Arial"/>
              </a:endParaRPr>
            </a:p>
          </p:txBody>
        </p:sp>
        <p:sp>
          <p:nvSpPr>
            <p:cNvPr id="48" name="文本框 47"/>
            <p:cNvSpPr txBox="1"/>
            <p:nvPr/>
          </p:nvSpPr>
          <p:spPr>
            <a:xfrm>
              <a:off x="5368381" y="3141302"/>
              <a:ext cx="1940420" cy="482094"/>
            </a:xfrm>
            <a:prstGeom prst="rect">
              <a:avLst/>
            </a:prstGeom>
            <a:noFill/>
          </p:spPr>
          <p:txBody>
            <a:bodyPr wrap="none" lIns="96433" tIns="48216" rIns="96433" bIns="48216" rtlCol="0">
              <a:spAutoFit/>
            </a:bodyPr>
            <a:lstStyle/>
            <a:p>
              <a:pPr algn="ctr"/>
              <a:r>
                <a:rPr lang="tr-TR" altLang="zh-CN" sz="2500" b="1" dirty="0" err="1">
                  <a:solidFill>
                    <a:schemeClr val="tx1">
                      <a:lumMod val="85000"/>
                      <a:lumOff val="15000"/>
                    </a:schemeClr>
                  </a:solidFill>
                  <a:latin typeface="+mj-lt"/>
                  <a:ea typeface="微软雅黑"/>
                  <a:cs typeface="+mn-ea"/>
                  <a:sym typeface="Arial"/>
                </a:rPr>
                <a:t>Infographic</a:t>
              </a:r>
              <a:endParaRPr lang="zh-CN" altLang="en-US" sz="2500" b="1" dirty="0">
                <a:solidFill>
                  <a:schemeClr val="tx1">
                    <a:lumMod val="85000"/>
                    <a:lumOff val="15000"/>
                  </a:schemeClr>
                </a:solidFill>
                <a:latin typeface="+mj-lt"/>
                <a:ea typeface="微软雅黑"/>
                <a:cs typeface="+mn-ea"/>
                <a:sym typeface="Arial"/>
              </a:endParaRPr>
            </a:p>
          </p:txBody>
        </p:sp>
        <p:sp>
          <p:nvSpPr>
            <p:cNvPr id="49" name="文本框 48"/>
            <p:cNvSpPr txBox="1"/>
            <p:nvPr/>
          </p:nvSpPr>
          <p:spPr>
            <a:xfrm>
              <a:off x="4991541" y="3624973"/>
              <a:ext cx="2694100" cy="1759367"/>
            </a:xfrm>
            <a:prstGeom prst="rect">
              <a:avLst/>
            </a:prstGeom>
            <a:noFill/>
          </p:spPr>
          <p:txBody>
            <a:bodyPr wrap="square" lIns="96433" tIns="48216" rIns="96433" bIns="48216" rtlCol="0">
              <a:spAutoFit/>
            </a:bodyPr>
            <a:lstStyle/>
            <a:p>
              <a:pPr algn="ctr">
                <a:lnSpc>
                  <a:spcPct val="120000"/>
                </a:lnSpc>
              </a:pPr>
              <a:r>
                <a:rPr lang="en-US" altLang="zh-CN" sz="1500" dirty="0">
                  <a:solidFill>
                    <a:schemeClr val="tx1">
                      <a:lumMod val="85000"/>
                      <a:lumOff val="15000"/>
                    </a:schemeClr>
                  </a:solidFill>
                  <a:latin typeface="+mj-lt"/>
                  <a:ea typeface="微软雅黑"/>
                  <a:cs typeface="+mn-ea"/>
                  <a:sym typeface="Arial"/>
                </a:rPr>
                <a:t>The user can make a presentation on a projector or computer, or print out the presentation to make a film. The user can make a presentation on a projector </a:t>
              </a:r>
              <a:r>
                <a:rPr lang="en-US" altLang="zh-CN" sz="1500" dirty="0" smtClean="0">
                  <a:solidFill>
                    <a:schemeClr val="tx1">
                      <a:lumMod val="85000"/>
                      <a:lumOff val="15000"/>
                    </a:schemeClr>
                  </a:solidFill>
                  <a:latin typeface="+mj-lt"/>
                  <a:ea typeface="微软雅黑"/>
                  <a:cs typeface="+mn-ea"/>
                  <a:sym typeface="Arial"/>
                </a:rPr>
                <a:t>or</a:t>
              </a:r>
              <a:endParaRPr lang="zh-CN" altLang="en-US" sz="1500" dirty="0">
                <a:solidFill>
                  <a:schemeClr val="tx1">
                    <a:lumMod val="85000"/>
                    <a:lumOff val="15000"/>
                  </a:schemeClr>
                </a:solidFill>
                <a:latin typeface="+mj-lt"/>
                <a:ea typeface="微软雅黑"/>
                <a:cs typeface="+mn-ea"/>
                <a:sym typeface="Arial"/>
              </a:endParaRPr>
            </a:p>
          </p:txBody>
        </p:sp>
        <p:sp>
          <p:nvSpPr>
            <p:cNvPr id="50" name="文本框 49"/>
            <p:cNvSpPr txBox="1"/>
            <p:nvPr/>
          </p:nvSpPr>
          <p:spPr>
            <a:xfrm>
              <a:off x="9805480" y="3141302"/>
              <a:ext cx="1086019" cy="482094"/>
            </a:xfrm>
            <a:prstGeom prst="rect">
              <a:avLst/>
            </a:prstGeom>
            <a:noFill/>
          </p:spPr>
          <p:txBody>
            <a:bodyPr wrap="none" lIns="96433" tIns="48216" rIns="96433" bIns="48216" rtlCol="0">
              <a:spAutoFit/>
            </a:bodyPr>
            <a:lstStyle/>
            <a:p>
              <a:pPr algn="ctr"/>
              <a:r>
                <a:rPr lang="tr-TR" altLang="zh-CN" sz="2500" b="1" dirty="0" err="1">
                  <a:solidFill>
                    <a:schemeClr val="tx1">
                      <a:lumMod val="85000"/>
                      <a:lumOff val="15000"/>
                    </a:schemeClr>
                  </a:solidFill>
                  <a:latin typeface="+mj-lt"/>
                  <a:ea typeface="微软雅黑"/>
                  <a:cs typeface="+mn-ea"/>
                  <a:sym typeface="Arial"/>
                </a:rPr>
                <a:t>Circle</a:t>
              </a:r>
              <a:endParaRPr lang="zh-CN" altLang="en-US" sz="2500" b="1" dirty="0">
                <a:solidFill>
                  <a:schemeClr val="tx1">
                    <a:lumMod val="85000"/>
                    <a:lumOff val="15000"/>
                  </a:schemeClr>
                </a:solidFill>
                <a:latin typeface="+mj-lt"/>
                <a:ea typeface="微软雅黑"/>
                <a:cs typeface="+mn-ea"/>
                <a:sym typeface="Arial"/>
              </a:endParaRPr>
            </a:p>
          </p:txBody>
        </p:sp>
        <p:sp>
          <p:nvSpPr>
            <p:cNvPr id="58" name="文本框 57"/>
            <p:cNvSpPr txBox="1"/>
            <p:nvPr/>
          </p:nvSpPr>
          <p:spPr>
            <a:xfrm>
              <a:off x="9001440" y="3624973"/>
              <a:ext cx="2694100" cy="1482368"/>
            </a:xfrm>
            <a:prstGeom prst="rect">
              <a:avLst/>
            </a:prstGeom>
            <a:noFill/>
          </p:spPr>
          <p:txBody>
            <a:bodyPr wrap="square" lIns="96433" tIns="48216" rIns="96433" bIns="48216" rtlCol="0">
              <a:spAutoFit/>
            </a:bodyPr>
            <a:lstStyle/>
            <a:p>
              <a:pPr algn="ctr">
                <a:lnSpc>
                  <a:spcPct val="120000"/>
                </a:lnSpc>
              </a:pPr>
              <a:r>
                <a:rPr lang="en-US" altLang="zh-CN" sz="1500" dirty="0">
                  <a:solidFill>
                    <a:schemeClr val="tx1">
                      <a:lumMod val="85000"/>
                      <a:lumOff val="15000"/>
                    </a:schemeClr>
                  </a:solidFill>
                  <a:latin typeface="+mj-lt"/>
                  <a:ea typeface="微软雅黑"/>
                  <a:cs typeface="+mn-ea"/>
                  <a:sym typeface="Arial"/>
                </a:rPr>
                <a:t>The user can demonstrate on a projector or computer, or print the presentation and make it into a film to be used in a wider field. Using PowerPoint</a:t>
              </a:r>
              <a:endParaRPr lang="zh-CN" altLang="en-US" sz="1500" dirty="0">
                <a:solidFill>
                  <a:schemeClr val="tx1">
                    <a:lumMod val="85000"/>
                    <a:lumOff val="15000"/>
                  </a:schemeClr>
                </a:solidFill>
                <a:latin typeface="+mj-lt"/>
                <a:ea typeface="微软雅黑"/>
                <a:cs typeface="+mn-ea"/>
                <a:sym typeface="Arial"/>
              </a:endParaRPr>
            </a:p>
          </p:txBody>
        </p:sp>
      </p:grpSp>
      <p:cxnSp>
        <p:nvCxnSpPr>
          <p:cNvPr id="34" name="直接连接符 33"/>
          <p:cNvCxnSpPr/>
          <p:nvPr/>
        </p:nvCxnSpPr>
        <p:spPr>
          <a:xfrm>
            <a:off x="657484" y="877396"/>
            <a:ext cx="11406773" cy="0"/>
          </a:xfrm>
          <a:prstGeom prst="line">
            <a:avLst/>
          </a:prstGeom>
          <a:noFill/>
          <a:ln w="12700" cap="flat" cmpd="sng" algn="ctr">
            <a:solidFill>
              <a:srgbClr val="FE7F8D"/>
            </a:solidFill>
            <a:prstDash val="dash"/>
          </a:ln>
          <a:effectLst/>
        </p:spPr>
      </p:cxnSp>
      <p:sp>
        <p:nvSpPr>
          <p:cNvPr id="35" name="TextBox 41"/>
          <p:cNvSpPr txBox="1"/>
          <p:nvPr/>
        </p:nvSpPr>
        <p:spPr>
          <a:xfrm>
            <a:off x="898306" y="231949"/>
            <a:ext cx="1833018" cy="589816"/>
          </a:xfrm>
          <a:prstGeom prst="rect">
            <a:avLst/>
          </a:prstGeom>
          <a:noFill/>
        </p:spPr>
        <p:txBody>
          <a:bodyPr wrap="none" lIns="96433" tIns="48216" rIns="96433" bIns="48216" rtlCol="0">
            <a:spAutoFit/>
          </a:bodyPr>
          <a:lstStyle/>
          <a:p>
            <a:pPr defTabSz="964326"/>
            <a:r>
              <a:rPr lang="tr-TR" altLang="zh-CN" sz="3200" b="1" dirty="0">
                <a:solidFill>
                  <a:srgbClr val="FE7F8D"/>
                </a:solidFill>
                <a:effectLst>
                  <a:outerShdw blurRad="38100" dist="38100" dir="2700000" algn="tl">
                    <a:srgbClr val="000000">
                      <a:alpha val="43137"/>
                    </a:srgbClr>
                  </a:outerShdw>
                </a:effectLst>
                <a:latin typeface="+mj-lt"/>
                <a:ea typeface="微软雅黑"/>
                <a:cs typeface="+mn-ea"/>
                <a:sym typeface="Arial"/>
              </a:rPr>
              <a:t>Content</a:t>
            </a:r>
            <a:endParaRPr lang="zh-CN" altLang="en-US" sz="3200" b="1" dirty="0">
              <a:solidFill>
                <a:srgbClr val="FE7F8D"/>
              </a:solidFill>
              <a:effectLst>
                <a:outerShdw blurRad="38100" dist="38100" dir="2700000" algn="tl">
                  <a:srgbClr val="000000">
                    <a:alpha val="43137"/>
                  </a:srgbClr>
                </a:outerShdw>
              </a:effectLst>
              <a:latin typeface="+mj-lt"/>
              <a:ea typeface="微软雅黑"/>
              <a:cs typeface="+mn-ea"/>
              <a:sym typeface="Arial"/>
            </a:endParaRPr>
          </a:p>
        </p:txBody>
      </p:sp>
    </p:spTree>
    <p:extLst>
      <p:ext uri="{BB962C8B-B14F-4D97-AF65-F5344CB8AC3E}">
        <p14:creationId xmlns:p14="http://schemas.microsoft.com/office/powerpoint/2010/main" val="1304182462"/>
      </p:ext>
    </p:extLst>
  </p:cSld>
  <p:clrMapOvr>
    <a:masterClrMapping/>
  </p:clrMapOvr>
  <mc:AlternateContent xmlns:mc="http://schemas.openxmlformats.org/markup-compatibility/2006" xmlns:p14="http://schemas.microsoft.com/office/powerpoint/2010/main">
    <mc:Choice Requires="p14">
      <p:transition spd="slow" p14:dur="1600" advClick="0" advTm="3000">
        <p14:gallery dir="l"/>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0" y="-19358"/>
            <a:ext cx="12858750" cy="72520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7" name="组合 19"/>
          <p:cNvGrpSpPr/>
          <p:nvPr/>
        </p:nvGrpSpPr>
        <p:grpSpPr>
          <a:xfrm>
            <a:off x="4197124" y="2536206"/>
            <a:ext cx="5147772" cy="1143482"/>
            <a:chOff x="6717407" y="2358887"/>
            <a:chExt cx="2519451" cy="559649"/>
          </a:xfrm>
        </p:grpSpPr>
        <p:sp>
          <p:nvSpPr>
            <p:cNvPr id="8" name="文本框 3"/>
            <p:cNvSpPr txBox="1"/>
            <p:nvPr/>
          </p:nvSpPr>
          <p:spPr>
            <a:xfrm>
              <a:off x="7342011" y="2511825"/>
              <a:ext cx="1894847" cy="406711"/>
            </a:xfrm>
            <a:prstGeom prst="rect">
              <a:avLst/>
            </a:prstGeom>
            <a:noFill/>
          </p:spPr>
          <p:txBody>
            <a:bodyPr wrap="none" rtlCol="0">
              <a:spAutoFit/>
            </a:bodyPr>
            <a:lstStyle/>
            <a:p>
              <a:r>
                <a:rPr lang="tr-TR" altLang="zh-CN" sz="4800" b="1" dirty="0" smtClean="0">
                  <a:solidFill>
                    <a:schemeClr val="bg1"/>
                  </a:solidFill>
                  <a:effectLst>
                    <a:outerShdw blurRad="38100" dist="38100" dir="2700000" algn="tl">
                      <a:srgbClr val="000000">
                        <a:alpha val="43137"/>
                      </a:srgbClr>
                    </a:outerShdw>
                  </a:effectLst>
                  <a:latin typeface="+mj-lt"/>
                  <a:ea typeface="微软雅黑"/>
                  <a:cs typeface="+mn-ea"/>
                  <a:sym typeface="Arial"/>
                </a:rPr>
                <a:t>DIRECTION</a:t>
              </a:r>
              <a:endParaRPr lang="zh-CN" altLang="en-US" sz="4800" b="1" dirty="0">
                <a:solidFill>
                  <a:schemeClr val="bg1"/>
                </a:solidFill>
                <a:effectLst>
                  <a:outerShdw blurRad="38100" dist="38100" dir="2700000" algn="tl">
                    <a:srgbClr val="000000">
                      <a:alpha val="43137"/>
                    </a:srgbClr>
                  </a:outerShdw>
                </a:effectLst>
                <a:latin typeface="+mj-lt"/>
                <a:ea typeface="微软雅黑"/>
                <a:cs typeface="+mn-ea"/>
                <a:sym typeface="Arial"/>
              </a:endParaRPr>
            </a:p>
          </p:txBody>
        </p:sp>
        <p:sp>
          <p:nvSpPr>
            <p:cNvPr id="9" name="椭圆 21"/>
            <p:cNvSpPr/>
            <p:nvPr/>
          </p:nvSpPr>
          <p:spPr>
            <a:xfrm>
              <a:off x="6717407" y="2358887"/>
              <a:ext cx="536906" cy="536906"/>
            </a:xfrm>
            <a:prstGeom prst="ellipse">
              <a:avLst/>
            </a:prstGeom>
            <a:solidFill>
              <a:schemeClr val="bg1"/>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4000" b="1" spc="300" dirty="0" smtClean="0">
                  <a:solidFill>
                    <a:srgbClr val="FE7F8D"/>
                  </a:solidFill>
                  <a:latin typeface="+mj-lt"/>
                  <a:ea typeface="微软雅黑"/>
                  <a:cs typeface="+mn-ea"/>
                  <a:sym typeface="Arial"/>
                </a:rPr>
                <a:t>0</a:t>
              </a:r>
              <a:r>
                <a:rPr lang="tr-TR" altLang="zh-CN" sz="4000" b="1" spc="300" dirty="0">
                  <a:solidFill>
                    <a:srgbClr val="FE7F8D"/>
                  </a:solidFill>
                  <a:latin typeface="+mj-lt"/>
                  <a:ea typeface="微软雅黑"/>
                  <a:cs typeface="+mn-ea"/>
                  <a:sym typeface="Arial"/>
                </a:rPr>
                <a:t>3</a:t>
              </a:r>
              <a:endParaRPr lang="zh-CN" altLang="en-US" sz="4000" b="1" spc="300" dirty="0">
                <a:solidFill>
                  <a:srgbClr val="FE7F8D"/>
                </a:solidFill>
                <a:latin typeface="+mj-lt"/>
                <a:ea typeface="微软雅黑"/>
                <a:cs typeface="+mn-ea"/>
                <a:sym typeface="Arial"/>
              </a:endParaRPr>
            </a:p>
          </p:txBody>
        </p:sp>
      </p:grpSp>
    </p:spTree>
    <p:extLst>
      <p:ext uri="{BB962C8B-B14F-4D97-AF65-F5344CB8AC3E}">
        <p14:creationId xmlns:p14="http://schemas.microsoft.com/office/powerpoint/2010/main" val="3012505326"/>
      </p:ext>
    </p:extLst>
  </p:cSld>
  <p:clrMapOvr>
    <a:masterClrMapping/>
  </p:clrMapOvr>
  <mc:AlternateContent xmlns:mc="http://schemas.openxmlformats.org/markup-compatibility/2006" xmlns:p14="http://schemas.microsoft.com/office/powerpoint/2010/main">
    <mc:Choice Requires="p14">
      <p:transition spd="slow" p14:dur="1600" advClick="0" advTm="3000">
        <p14:gallery dir="l"/>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2" name="组合 61"/>
          <p:cNvGrpSpPr/>
          <p:nvPr/>
        </p:nvGrpSpPr>
        <p:grpSpPr>
          <a:xfrm>
            <a:off x="1076379" y="1961267"/>
            <a:ext cx="10609580" cy="4175338"/>
            <a:chOff x="784860" y="1893230"/>
            <a:chExt cx="10609580" cy="4175338"/>
          </a:xfrm>
        </p:grpSpPr>
        <p:sp>
          <p:nvSpPr>
            <p:cNvPr id="75" name="燕尾形 74"/>
            <p:cNvSpPr/>
            <p:nvPr/>
          </p:nvSpPr>
          <p:spPr>
            <a:xfrm rot="5400000">
              <a:off x="7225417" y="3788908"/>
              <a:ext cx="334922" cy="383943"/>
            </a:xfrm>
            <a:prstGeom prst="chevron">
              <a:avLst/>
            </a:prstGeom>
            <a:solidFill>
              <a:srgbClr val="FE7F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solidFill>
                <a:latin typeface="+mj-lt"/>
                <a:ea typeface="微软雅黑"/>
                <a:cs typeface="+mn-ea"/>
                <a:sym typeface="Arial"/>
              </a:endParaRPr>
            </a:p>
          </p:txBody>
        </p:sp>
        <p:sp>
          <p:nvSpPr>
            <p:cNvPr id="76" name="燕尾形 75"/>
            <p:cNvSpPr/>
            <p:nvPr/>
          </p:nvSpPr>
          <p:spPr>
            <a:xfrm>
              <a:off x="5904032" y="2421151"/>
              <a:ext cx="334922" cy="383943"/>
            </a:xfrm>
            <a:prstGeom prst="chevron">
              <a:avLst/>
            </a:prstGeom>
            <a:solidFill>
              <a:srgbClr val="FE7F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solidFill>
                <a:latin typeface="+mj-lt"/>
                <a:ea typeface="微软雅黑"/>
                <a:cs typeface="+mn-ea"/>
                <a:sym typeface="Arial"/>
              </a:endParaRPr>
            </a:p>
          </p:txBody>
        </p:sp>
        <p:sp>
          <p:nvSpPr>
            <p:cNvPr id="77" name="燕尾形 76"/>
            <p:cNvSpPr/>
            <p:nvPr/>
          </p:nvSpPr>
          <p:spPr>
            <a:xfrm rot="16200000">
              <a:off x="4631629" y="3860384"/>
              <a:ext cx="334922" cy="383943"/>
            </a:xfrm>
            <a:prstGeom prst="chevron">
              <a:avLst/>
            </a:prstGeom>
            <a:solidFill>
              <a:srgbClr val="FE7F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solidFill>
                <a:latin typeface="+mj-lt"/>
                <a:ea typeface="微软雅黑"/>
                <a:cs typeface="+mn-ea"/>
                <a:sym typeface="Arial"/>
              </a:endParaRPr>
            </a:p>
          </p:txBody>
        </p:sp>
        <p:sp>
          <p:nvSpPr>
            <p:cNvPr id="78" name="燕尾形 77"/>
            <p:cNvSpPr/>
            <p:nvPr/>
          </p:nvSpPr>
          <p:spPr>
            <a:xfrm rot="10800000">
              <a:off x="5953053" y="5156704"/>
              <a:ext cx="334922" cy="383943"/>
            </a:xfrm>
            <a:prstGeom prst="chevron">
              <a:avLst/>
            </a:prstGeom>
            <a:solidFill>
              <a:srgbClr val="FE7F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solidFill>
                <a:latin typeface="+mj-lt"/>
                <a:ea typeface="微软雅黑"/>
                <a:cs typeface="+mn-ea"/>
                <a:sym typeface="Arial"/>
              </a:endParaRPr>
            </a:p>
          </p:txBody>
        </p:sp>
        <p:grpSp>
          <p:nvGrpSpPr>
            <p:cNvPr id="79" name="组合 78"/>
            <p:cNvGrpSpPr/>
            <p:nvPr/>
          </p:nvGrpSpPr>
          <p:grpSpPr>
            <a:xfrm>
              <a:off x="4079194" y="1893230"/>
              <a:ext cx="1439785" cy="1439785"/>
              <a:chOff x="3059001" y="1005605"/>
              <a:chExt cx="1080120" cy="1080120"/>
            </a:xfrm>
          </p:grpSpPr>
          <p:sp>
            <p:nvSpPr>
              <p:cNvPr id="80" name="矩形 79"/>
              <p:cNvSpPr/>
              <p:nvPr/>
            </p:nvSpPr>
            <p:spPr>
              <a:xfrm>
                <a:off x="3059001" y="1005605"/>
                <a:ext cx="1080120" cy="1080120"/>
              </a:xfrm>
              <a:prstGeom prst="rect">
                <a:avLst/>
              </a:prstGeom>
              <a:solidFill>
                <a:srgbClr val="FE7F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latin typeface="+mj-lt"/>
                  <a:ea typeface="微软雅黑"/>
                  <a:cs typeface="+mn-ea"/>
                  <a:sym typeface="Arial"/>
                </a:endParaRPr>
              </a:p>
            </p:txBody>
          </p:sp>
          <p:sp>
            <p:nvSpPr>
              <p:cNvPr id="81" name="矩形 80"/>
              <p:cNvSpPr/>
              <p:nvPr/>
            </p:nvSpPr>
            <p:spPr>
              <a:xfrm>
                <a:off x="3059001" y="1253277"/>
                <a:ext cx="1044116" cy="315360"/>
              </a:xfrm>
              <a:prstGeom prst="rect">
                <a:avLst/>
              </a:prstGeom>
              <a:solidFill>
                <a:srgbClr val="FE7F8D"/>
              </a:solidFill>
            </p:spPr>
            <p:txBody>
              <a:bodyPr wrap="square">
                <a:spAutoFit/>
              </a:bodyPr>
              <a:lstStyle/>
              <a:p>
                <a:pPr lvl="0" algn="ctr"/>
                <a:r>
                  <a:rPr lang="tr-TR" altLang="zh-CN" sz="2135" b="1" dirty="0">
                    <a:solidFill>
                      <a:schemeClr val="bg1"/>
                    </a:solidFill>
                    <a:latin typeface="+mj-lt"/>
                    <a:ea typeface="微软雅黑"/>
                    <a:cs typeface="+mn-ea"/>
                    <a:sym typeface="Arial"/>
                  </a:rPr>
                  <a:t>Team</a:t>
                </a:r>
                <a:endParaRPr lang="zh-CN" altLang="en-US" sz="2135" b="1" dirty="0">
                  <a:solidFill>
                    <a:schemeClr val="bg1"/>
                  </a:solidFill>
                  <a:latin typeface="+mj-lt"/>
                  <a:ea typeface="微软雅黑"/>
                  <a:cs typeface="+mn-ea"/>
                  <a:sym typeface="Arial"/>
                </a:endParaRPr>
              </a:p>
            </p:txBody>
          </p:sp>
        </p:grpSp>
        <p:grpSp>
          <p:nvGrpSpPr>
            <p:cNvPr id="82" name="组合 81"/>
            <p:cNvGrpSpPr/>
            <p:nvPr/>
          </p:nvGrpSpPr>
          <p:grpSpPr>
            <a:xfrm>
              <a:off x="6672983" y="1893230"/>
              <a:ext cx="1439785" cy="1439785"/>
              <a:chOff x="5004849" y="1005605"/>
              <a:chExt cx="1080120" cy="1080120"/>
            </a:xfrm>
            <a:solidFill>
              <a:srgbClr val="F66A69"/>
            </a:solidFill>
          </p:grpSpPr>
          <p:sp>
            <p:nvSpPr>
              <p:cNvPr id="83" name="矩形 82"/>
              <p:cNvSpPr/>
              <p:nvPr/>
            </p:nvSpPr>
            <p:spPr>
              <a:xfrm>
                <a:off x="5004849" y="1005605"/>
                <a:ext cx="1080120" cy="1080120"/>
              </a:xfrm>
              <a:prstGeom prst="rect">
                <a:avLst/>
              </a:prstGeom>
              <a:solidFill>
                <a:srgbClr val="FE7F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latin typeface="+mj-lt"/>
                  <a:ea typeface="微软雅黑"/>
                  <a:cs typeface="+mn-ea"/>
                  <a:sym typeface="Arial"/>
                </a:endParaRPr>
              </a:p>
            </p:txBody>
          </p:sp>
          <p:sp>
            <p:nvSpPr>
              <p:cNvPr id="84" name="矩形 83"/>
              <p:cNvSpPr/>
              <p:nvPr/>
            </p:nvSpPr>
            <p:spPr>
              <a:xfrm>
                <a:off x="5022851" y="1261954"/>
                <a:ext cx="1044116" cy="315360"/>
              </a:xfrm>
              <a:prstGeom prst="rect">
                <a:avLst/>
              </a:prstGeom>
              <a:solidFill>
                <a:srgbClr val="FE7F8D"/>
              </a:solidFill>
            </p:spPr>
            <p:txBody>
              <a:bodyPr wrap="square">
                <a:spAutoFit/>
              </a:bodyPr>
              <a:lstStyle/>
              <a:p>
                <a:pPr lvl="0" algn="ctr"/>
                <a:r>
                  <a:rPr lang="tr-TR" altLang="zh-CN" sz="2135" b="1" dirty="0" err="1">
                    <a:solidFill>
                      <a:schemeClr val="bg1"/>
                    </a:solidFill>
                    <a:latin typeface="+mj-lt"/>
                    <a:ea typeface="微软雅黑"/>
                    <a:cs typeface="+mn-ea"/>
                    <a:sym typeface="Arial"/>
                  </a:rPr>
                  <a:t>Check</a:t>
                </a:r>
                <a:endParaRPr lang="zh-CN" altLang="en-US" sz="2135" b="1" dirty="0">
                  <a:solidFill>
                    <a:schemeClr val="bg1"/>
                  </a:solidFill>
                  <a:latin typeface="+mj-lt"/>
                  <a:ea typeface="微软雅黑"/>
                  <a:cs typeface="+mn-ea"/>
                  <a:sym typeface="Arial"/>
                </a:endParaRPr>
              </a:p>
            </p:txBody>
          </p:sp>
        </p:grpSp>
        <p:grpSp>
          <p:nvGrpSpPr>
            <p:cNvPr id="85" name="组合 84"/>
            <p:cNvGrpSpPr/>
            <p:nvPr/>
          </p:nvGrpSpPr>
          <p:grpSpPr>
            <a:xfrm>
              <a:off x="4079194" y="4628783"/>
              <a:ext cx="1439785" cy="1439785"/>
              <a:chOff x="3059001" y="3057804"/>
              <a:chExt cx="1080120" cy="1080120"/>
            </a:xfrm>
            <a:solidFill>
              <a:srgbClr val="F66A69"/>
            </a:solidFill>
          </p:grpSpPr>
          <p:sp>
            <p:nvSpPr>
              <p:cNvPr id="86" name="矩形 85"/>
              <p:cNvSpPr/>
              <p:nvPr/>
            </p:nvSpPr>
            <p:spPr>
              <a:xfrm>
                <a:off x="3059001" y="3057804"/>
                <a:ext cx="1080120" cy="1080120"/>
              </a:xfrm>
              <a:prstGeom prst="rect">
                <a:avLst/>
              </a:prstGeom>
              <a:solidFill>
                <a:srgbClr val="FE7F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latin typeface="+mj-lt"/>
                  <a:ea typeface="微软雅黑"/>
                  <a:cs typeface="+mn-ea"/>
                  <a:sym typeface="Arial"/>
                </a:endParaRPr>
              </a:p>
            </p:txBody>
          </p:sp>
          <p:sp>
            <p:nvSpPr>
              <p:cNvPr id="87" name="矩形 86"/>
              <p:cNvSpPr/>
              <p:nvPr/>
            </p:nvSpPr>
            <p:spPr>
              <a:xfrm>
                <a:off x="3059001" y="3305476"/>
                <a:ext cx="1044116" cy="315360"/>
              </a:xfrm>
              <a:prstGeom prst="rect">
                <a:avLst/>
              </a:prstGeom>
              <a:solidFill>
                <a:srgbClr val="FE7F8D"/>
              </a:solidFill>
            </p:spPr>
            <p:txBody>
              <a:bodyPr wrap="square">
                <a:spAutoFit/>
              </a:bodyPr>
              <a:lstStyle/>
              <a:p>
                <a:pPr lvl="0" algn="ctr"/>
                <a:r>
                  <a:rPr lang="tr-TR" altLang="zh-CN" sz="2135" b="1" dirty="0" err="1">
                    <a:solidFill>
                      <a:schemeClr val="bg1"/>
                    </a:solidFill>
                    <a:latin typeface="+mj-lt"/>
                    <a:ea typeface="微软雅黑"/>
                    <a:cs typeface="+mn-ea"/>
                    <a:sym typeface="Arial"/>
                  </a:rPr>
                  <a:t>Meet</a:t>
                </a:r>
                <a:endParaRPr lang="zh-CN" altLang="en-US" sz="2135" b="1" dirty="0">
                  <a:solidFill>
                    <a:schemeClr val="bg1"/>
                  </a:solidFill>
                  <a:latin typeface="+mj-lt"/>
                  <a:ea typeface="微软雅黑"/>
                  <a:cs typeface="+mn-ea"/>
                  <a:sym typeface="Arial"/>
                </a:endParaRPr>
              </a:p>
            </p:txBody>
          </p:sp>
        </p:grpSp>
        <p:grpSp>
          <p:nvGrpSpPr>
            <p:cNvPr id="88" name="组合 87"/>
            <p:cNvGrpSpPr/>
            <p:nvPr/>
          </p:nvGrpSpPr>
          <p:grpSpPr>
            <a:xfrm>
              <a:off x="6672983" y="4628783"/>
              <a:ext cx="1439785" cy="1439785"/>
              <a:chOff x="5004849" y="3057804"/>
              <a:chExt cx="1080120" cy="1080120"/>
            </a:xfrm>
            <a:solidFill>
              <a:srgbClr val="B7D16A"/>
            </a:solidFill>
          </p:grpSpPr>
          <p:sp>
            <p:nvSpPr>
              <p:cNvPr id="89" name="矩形 88"/>
              <p:cNvSpPr/>
              <p:nvPr/>
            </p:nvSpPr>
            <p:spPr>
              <a:xfrm>
                <a:off x="5004849" y="3057804"/>
                <a:ext cx="1080120" cy="1080120"/>
              </a:xfrm>
              <a:prstGeom prst="rect">
                <a:avLst/>
              </a:prstGeom>
              <a:solidFill>
                <a:srgbClr val="FE7F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latin typeface="+mj-lt"/>
                  <a:ea typeface="微软雅黑"/>
                  <a:cs typeface="+mn-ea"/>
                  <a:sym typeface="Arial"/>
                </a:endParaRPr>
              </a:p>
            </p:txBody>
          </p:sp>
          <p:sp>
            <p:nvSpPr>
              <p:cNvPr id="90" name="矩形 89"/>
              <p:cNvSpPr/>
              <p:nvPr/>
            </p:nvSpPr>
            <p:spPr>
              <a:xfrm>
                <a:off x="5022851" y="3314153"/>
                <a:ext cx="1044116" cy="315360"/>
              </a:xfrm>
              <a:prstGeom prst="rect">
                <a:avLst/>
              </a:prstGeom>
              <a:solidFill>
                <a:srgbClr val="FE7F8D"/>
              </a:solidFill>
            </p:spPr>
            <p:txBody>
              <a:bodyPr wrap="square">
                <a:spAutoFit/>
              </a:bodyPr>
              <a:lstStyle/>
              <a:p>
                <a:pPr lvl="0" algn="ctr"/>
                <a:r>
                  <a:rPr lang="tr-TR" altLang="zh-CN" sz="2135" b="1" dirty="0" err="1">
                    <a:solidFill>
                      <a:schemeClr val="bg1"/>
                    </a:solidFill>
                    <a:latin typeface="+mj-lt"/>
                    <a:ea typeface="微软雅黑"/>
                    <a:cs typeface="+mn-ea"/>
                    <a:sym typeface="Arial"/>
                  </a:rPr>
                  <a:t>Make</a:t>
                </a:r>
                <a:endParaRPr lang="zh-CN" altLang="en-US" sz="2135" b="1" dirty="0">
                  <a:solidFill>
                    <a:schemeClr val="bg1"/>
                  </a:solidFill>
                  <a:latin typeface="+mj-lt"/>
                  <a:ea typeface="微软雅黑"/>
                  <a:cs typeface="+mn-ea"/>
                  <a:sym typeface="Arial"/>
                </a:endParaRPr>
              </a:p>
            </p:txBody>
          </p:sp>
        </p:grpSp>
        <p:sp>
          <p:nvSpPr>
            <p:cNvPr id="91" name="文本框 7"/>
            <p:cNvSpPr txBox="1">
              <a:spLocks noChangeArrowheads="1"/>
            </p:cNvSpPr>
            <p:nvPr/>
          </p:nvSpPr>
          <p:spPr bwMode="auto">
            <a:xfrm>
              <a:off x="784860" y="2105660"/>
              <a:ext cx="319913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charset="-122"/>
                </a:defRPr>
              </a:lvl1pPr>
              <a:lvl2pPr>
                <a:defRPr sz="2800">
                  <a:solidFill>
                    <a:schemeClr val="tx1"/>
                  </a:solidFill>
                  <a:latin typeface="Arial Narrow" panose="020B0606020202030204" pitchFamily="34" charset="0"/>
                  <a:ea typeface="微软雅黑" panose="020B0503020204020204" charset="-122"/>
                </a:defRPr>
              </a:lvl2pPr>
              <a:lvl3pPr>
                <a:defRPr sz="2400">
                  <a:solidFill>
                    <a:schemeClr val="tx1"/>
                  </a:solidFill>
                  <a:latin typeface="Arial Narrow" panose="020B0606020202030204" pitchFamily="34" charset="0"/>
                  <a:ea typeface="微软雅黑" panose="020B0503020204020204" charset="-122"/>
                </a:defRPr>
              </a:lvl3pPr>
              <a:lvl4pPr>
                <a:defRPr sz="2000">
                  <a:solidFill>
                    <a:schemeClr val="tx1"/>
                  </a:solidFill>
                  <a:latin typeface="Arial Narrow" panose="020B0606020202030204" pitchFamily="34" charset="0"/>
                  <a:ea typeface="微软雅黑" panose="020B0503020204020204" charset="-122"/>
                </a:defRPr>
              </a:lvl4pPr>
              <a:lvl5pPr>
                <a:defRPr sz="2000">
                  <a:solidFill>
                    <a:schemeClr val="tx1"/>
                  </a:solidFill>
                  <a:latin typeface="Arial Narrow" panose="020B0606020202030204" pitchFamily="34" charset="0"/>
                  <a:ea typeface="微软雅黑" panose="020B050302020402020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9pPr>
            </a:lstStyle>
            <a:p>
              <a:pPr algn="r" eaLnBrk="1" hangingPunct="1"/>
              <a:r>
                <a:rPr lang="tr-TR" altLang="zh-CN" sz="1860" b="1" kern="0" dirty="0" smtClean="0">
                  <a:solidFill>
                    <a:schemeClr val="bg1">
                      <a:lumMod val="50000"/>
                    </a:schemeClr>
                  </a:solidFill>
                  <a:latin typeface="+mj-lt"/>
                  <a:ea typeface="微软雅黑"/>
                  <a:cs typeface="+mn-ea"/>
                  <a:sym typeface="Arial"/>
                </a:rPr>
                <a:t>Team</a:t>
              </a:r>
            </a:p>
            <a:p>
              <a:pPr algn="r" eaLnBrk="1" hangingPunct="1"/>
              <a:r>
                <a:rPr lang="zh-CN" altLang="en-US" sz="1600" dirty="0" smtClean="0">
                  <a:solidFill>
                    <a:schemeClr val="tx1">
                      <a:lumMod val="65000"/>
                      <a:lumOff val="35000"/>
                    </a:schemeClr>
                  </a:solidFill>
                  <a:latin typeface="+mj-lt"/>
                  <a:ea typeface="微软雅黑"/>
                  <a:cs typeface="+mn-ea"/>
                  <a:sym typeface="Arial"/>
                </a:rPr>
                <a:t>   </a:t>
              </a:r>
              <a:r>
                <a:rPr lang="en-US" altLang="zh-CN" sz="1400" dirty="0">
                  <a:solidFill>
                    <a:schemeClr val="tx1">
                      <a:lumMod val="65000"/>
                      <a:lumOff val="35000"/>
                    </a:schemeClr>
                  </a:solidFill>
                  <a:latin typeface="+mj-lt"/>
                  <a:ea typeface="微软雅黑"/>
                  <a:cs typeface="+mn-ea"/>
                  <a:sym typeface="Arial"/>
                </a:rPr>
                <a:t>It is a very sad thing that nowadays there is so little useless information. Oscar Wilde</a:t>
              </a:r>
              <a:endParaRPr lang="zh-CN" altLang="en-US" sz="1600" dirty="0">
                <a:solidFill>
                  <a:schemeClr val="tx1">
                    <a:lumMod val="50000"/>
                    <a:lumOff val="50000"/>
                  </a:schemeClr>
                </a:solidFill>
                <a:latin typeface="+mj-lt"/>
                <a:ea typeface="微软雅黑"/>
                <a:cs typeface="+mn-ea"/>
                <a:sym typeface="Arial"/>
              </a:endParaRPr>
            </a:p>
          </p:txBody>
        </p:sp>
        <p:sp>
          <p:nvSpPr>
            <p:cNvPr id="92" name="文本框 7"/>
            <p:cNvSpPr txBox="1">
              <a:spLocks noChangeArrowheads="1"/>
            </p:cNvSpPr>
            <p:nvPr/>
          </p:nvSpPr>
          <p:spPr bwMode="auto">
            <a:xfrm>
              <a:off x="856615" y="4826635"/>
              <a:ext cx="3127375"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charset="-122"/>
                </a:defRPr>
              </a:lvl1pPr>
              <a:lvl2pPr>
                <a:defRPr sz="2800">
                  <a:solidFill>
                    <a:schemeClr val="tx1"/>
                  </a:solidFill>
                  <a:latin typeface="Arial Narrow" panose="020B0606020202030204" pitchFamily="34" charset="0"/>
                  <a:ea typeface="微软雅黑" panose="020B0503020204020204" charset="-122"/>
                </a:defRPr>
              </a:lvl2pPr>
              <a:lvl3pPr>
                <a:defRPr sz="2400">
                  <a:solidFill>
                    <a:schemeClr val="tx1"/>
                  </a:solidFill>
                  <a:latin typeface="Arial Narrow" panose="020B0606020202030204" pitchFamily="34" charset="0"/>
                  <a:ea typeface="微软雅黑" panose="020B0503020204020204" charset="-122"/>
                </a:defRPr>
              </a:lvl3pPr>
              <a:lvl4pPr>
                <a:defRPr sz="2000">
                  <a:solidFill>
                    <a:schemeClr val="tx1"/>
                  </a:solidFill>
                  <a:latin typeface="Arial Narrow" panose="020B0606020202030204" pitchFamily="34" charset="0"/>
                  <a:ea typeface="微软雅黑" panose="020B0503020204020204" charset="-122"/>
                </a:defRPr>
              </a:lvl4pPr>
              <a:lvl5pPr>
                <a:defRPr sz="2000">
                  <a:solidFill>
                    <a:schemeClr val="tx1"/>
                  </a:solidFill>
                  <a:latin typeface="Arial Narrow" panose="020B0606020202030204" pitchFamily="34" charset="0"/>
                  <a:ea typeface="微软雅黑" panose="020B050302020402020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9pPr>
            </a:lstStyle>
            <a:p>
              <a:pPr algn="r" eaLnBrk="1" hangingPunct="1"/>
              <a:r>
                <a:rPr lang="tr-TR" altLang="zh-CN" sz="1860" b="1" kern="0" dirty="0" err="1" smtClean="0">
                  <a:solidFill>
                    <a:schemeClr val="bg1">
                      <a:lumMod val="50000"/>
                    </a:schemeClr>
                  </a:solidFill>
                  <a:latin typeface="+mj-lt"/>
                  <a:ea typeface="微软雅黑"/>
                  <a:cs typeface="+mn-ea"/>
                  <a:sym typeface="Arial"/>
                </a:rPr>
                <a:t>Meet</a:t>
              </a:r>
              <a:endParaRPr lang="tr-TR" altLang="zh-CN" sz="1860" b="1" kern="0" dirty="0" smtClean="0">
                <a:solidFill>
                  <a:schemeClr val="bg1">
                    <a:lumMod val="50000"/>
                  </a:schemeClr>
                </a:solidFill>
                <a:latin typeface="+mj-lt"/>
                <a:ea typeface="微软雅黑"/>
                <a:cs typeface="+mn-ea"/>
                <a:sym typeface="Arial"/>
              </a:endParaRPr>
            </a:p>
            <a:p>
              <a:pPr algn="r" eaLnBrk="1" hangingPunct="1"/>
              <a:r>
                <a:rPr lang="en-US" altLang="zh-CN" sz="1400" dirty="0">
                  <a:solidFill>
                    <a:schemeClr val="tx1">
                      <a:lumMod val="65000"/>
                      <a:lumOff val="35000"/>
                    </a:schemeClr>
                  </a:solidFill>
                  <a:latin typeface="+mj-lt"/>
                  <a:ea typeface="微软雅黑"/>
                  <a:cs typeface="+mn-ea"/>
                  <a:sym typeface="Arial"/>
                </a:rPr>
                <a:t>We certainly do not forget you as soon as you forget us. It is, perhaps, our fate rather than our merit.</a:t>
              </a:r>
              <a:endParaRPr lang="zh-CN" altLang="en-US" sz="1200" dirty="0">
                <a:solidFill>
                  <a:schemeClr val="tx1">
                    <a:lumMod val="65000"/>
                    <a:lumOff val="35000"/>
                  </a:schemeClr>
                </a:solidFill>
                <a:latin typeface="+mj-lt"/>
                <a:ea typeface="微软雅黑"/>
                <a:cs typeface="+mn-ea"/>
                <a:sym typeface="Arial"/>
              </a:endParaRPr>
            </a:p>
          </p:txBody>
        </p:sp>
        <p:sp>
          <p:nvSpPr>
            <p:cNvPr id="93" name="文本框 7"/>
            <p:cNvSpPr txBox="1">
              <a:spLocks noChangeArrowheads="1"/>
            </p:cNvSpPr>
            <p:nvPr/>
          </p:nvSpPr>
          <p:spPr bwMode="auto">
            <a:xfrm>
              <a:off x="8134350" y="2076450"/>
              <a:ext cx="3157855" cy="10960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charset="-122"/>
                </a:defRPr>
              </a:lvl1pPr>
              <a:lvl2pPr>
                <a:defRPr sz="2800">
                  <a:solidFill>
                    <a:schemeClr val="tx1"/>
                  </a:solidFill>
                  <a:latin typeface="Arial Narrow" panose="020B0606020202030204" pitchFamily="34" charset="0"/>
                  <a:ea typeface="微软雅黑" panose="020B0503020204020204" charset="-122"/>
                </a:defRPr>
              </a:lvl2pPr>
              <a:lvl3pPr>
                <a:defRPr sz="2400">
                  <a:solidFill>
                    <a:schemeClr val="tx1"/>
                  </a:solidFill>
                  <a:latin typeface="Arial Narrow" panose="020B0606020202030204" pitchFamily="34" charset="0"/>
                  <a:ea typeface="微软雅黑" panose="020B0503020204020204" charset="-122"/>
                </a:defRPr>
              </a:lvl3pPr>
              <a:lvl4pPr>
                <a:defRPr sz="2000">
                  <a:solidFill>
                    <a:schemeClr val="tx1"/>
                  </a:solidFill>
                  <a:latin typeface="Arial Narrow" panose="020B0606020202030204" pitchFamily="34" charset="0"/>
                  <a:ea typeface="微软雅黑" panose="020B0503020204020204" charset="-122"/>
                </a:defRPr>
              </a:lvl4pPr>
              <a:lvl5pPr>
                <a:defRPr sz="2000">
                  <a:solidFill>
                    <a:schemeClr val="tx1"/>
                  </a:solidFill>
                  <a:latin typeface="Arial Narrow" panose="020B0606020202030204" pitchFamily="34" charset="0"/>
                  <a:ea typeface="微软雅黑" panose="020B050302020402020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9pPr>
            </a:lstStyle>
            <a:p>
              <a:pPr eaLnBrk="1" hangingPunct="1"/>
              <a:r>
                <a:rPr lang="tr-TR" altLang="zh-CN" sz="1860" b="1" kern="0" dirty="0" err="1" smtClean="0">
                  <a:solidFill>
                    <a:schemeClr val="bg1">
                      <a:lumMod val="50000"/>
                    </a:schemeClr>
                  </a:solidFill>
                  <a:latin typeface="+mj-lt"/>
                  <a:ea typeface="微软雅黑"/>
                  <a:cs typeface="+mn-ea"/>
                  <a:sym typeface="Arial"/>
                </a:rPr>
                <a:t>Check</a:t>
              </a:r>
              <a:endParaRPr lang="tr-TR" altLang="zh-CN" sz="1860" b="1" kern="0" dirty="0" smtClean="0">
                <a:solidFill>
                  <a:schemeClr val="bg1">
                    <a:lumMod val="50000"/>
                  </a:schemeClr>
                </a:solidFill>
                <a:latin typeface="+mj-lt"/>
                <a:ea typeface="微软雅黑"/>
                <a:cs typeface="+mn-ea"/>
                <a:sym typeface="Arial"/>
              </a:endParaRPr>
            </a:p>
            <a:p>
              <a:pPr eaLnBrk="1" hangingPunct="1"/>
              <a:r>
                <a:rPr lang="en-US" altLang="zh-CN" sz="1400" dirty="0">
                  <a:solidFill>
                    <a:schemeClr val="tx1">
                      <a:lumMod val="65000"/>
                      <a:lumOff val="35000"/>
                    </a:schemeClr>
                  </a:solidFill>
                  <a:latin typeface="+mj-lt"/>
                  <a:ea typeface="微软雅黑"/>
                  <a:cs typeface="+mn-ea"/>
                  <a:sym typeface="Arial"/>
                </a:rPr>
                <a:t>We certainly do not forget you as soon as you forget us. It is, perhaps, our fate rather than our merit.</a:t>
              </a:r>
              <a:endParaRPr lang="zh-CN" altLang="en-US" sz="1200" dirty="0">
                <a:solidFill>
                  <a:schemeClr val="tx1">
                    <a:lumMod val="65000"/>
                    <a:lumOff val="35000"/>
                  </a:schemeClr>
                </a:solidFill>
                <a:latin typeface="+mj-lt"/>
                <a:ea typeface="微软雅黑"/>
                <a:cs typeface="+mn-ea"/>
                <a:sym typeface="Arial"/>
              </a:endParaRPr>
            </a:p>
          </p:txBody>
        </p:sp>
        <p:sp>
          <p:nvSpPr>
            <p:cNvPr id="94" name="文本框 7"/>
            <p:cNvSpPr txBox="1">
              <a:spLocks noChangeArrowheads="1"/>
            </p:cNvSpPr>
            <p:nvPr/>
          </p:nvSpPr>
          <p:spPr bwMode="auto">
            <a:xfrm>
              <a:off x="8134350" y="4812030"/>
              <a:ext cx="3260090" cy="10960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charset="-122"/>
                </a:defRPr>
              </a:lvl1pPr>
              <a:lvl2pPr>
                <a:defRPr sz="2800">
                  <a:solidFill>
                    <a:schemeClr val="tx1"/>
                  </a:solidFill>
                  <a:latin typeface="Arial Narrow" panose="020B0606020202030204" pitchFamily="34" charset="0"/>
                  <a:ea typeface="微软雅黑" panose="020B0503020204020204" charset="-122"/>
                </a:defRPr>
              </a:lvl2pPr>
              <a:lvl3pPr>
                <a:defRPr sz="2400">
                  <a:solidFill>
                    <a:schemeClr val="tx1"/>
                  </a:solidFill>
                  <a:latin typeface="Arial Narrow" panose="020B0606020202030204" pitchFamily="34" charset="0"/>
                  <a:ea typeface="微软雅黑" panose="020B0503020204020204" charset="-122"/>
                </a:defRPr>
              </a:lvl3pPr>
              <a:lvl4pPr>
                <a:defRPr sz="2000">
                  <a:solidFill>
                    <a:schemeClr val="tx1"/>
                  </a:solidFill>
                  <a:latin typeface="Arial Narrow" panose="020B0606020202030204" pitchFamily="34" charset="0"/>
                  <a:ea typeface="微软雅黑" panose="020B0503020204020204" charset="-122"/>
                </a:defRPr>
              </a:lvl4pPr>
              <a:lvl5pPr>
                <a:defRPr sz="2000">
                  <a:solidFill>
                    <a:schemeClr val="tx1"/>
                  </a:solidFill>
                  <a:latin typeface="Arial Narrow" panose="020B0606020202030204" pitchFamily="34" charset="0"/>
                  <a:ea typeface="微软雅黑" panose="020B050302020402020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9pPr>
            </a:lstStyle>
            <a:p>
              <a:pPr eaLnBrk="1" hangingPunct="1"/>
              <a:r>
                <a:rPr lang="tr-TR" altLang="zh-CN" sz="1860" b="1" kern="0" dirty="0" err="1" smtClean="0">
                  <a:solidFill>
                    <a:schemeClr val="bg1">
                      <a:lumMod val="50000"/>
                    </a:schemeClr>
                  </a:solidFill>
                  <a:latin typeface="+mj-lt"/>
                  <a:ea typeface="微软雅黑"/>
                  <a:cs typeface="+mn-ea"/>
                  <a:sym typeface="Arial"/>
                </a:rPr>
                <a:t>Make</a:t>
              </a:r>
              <a:endParaRPr lang="tr-TR" altLang="zh-CN" sz="1860" b="1" kern="0" dirty="0" smtClean="0">
                <a:solidFill>
                  <a:schemeClr val="bg1">
                    <a:lumMod val="50000"/>
                  </a:schemeClr>
                </a:solidFill>
                <a:latin typeface="+mj-lt"/>
                <a:ea typeface="微软雅黑"/>
                <a:cs typeface="+mn-ea"/>
                <a:sym typeface="Arial"/>
              </a:endParaRPr>
            </a:p>
            <a:p>
              <a:pPr eaLnBrk="1" hangingPunct="1"/>
              <a:r>
                <a:rPr lang="zh-CN" altLang="en-US" sz="1600" dirty="0" smtClean="0">
                  <a:solidFill>
                    <a:schemeClr val="tx1">
                      <a:lumMod val="65000"/>
                      <a:lumOff val="35000"/>
                    </a:schemeClr>
                  </a:solidFill>
                  <a:latin typeface="+mj-lt"/>
                  <a:ea typeface="微软雅黑"/>
                  <a:cs typeface="+mn-ea"/>
                  <a:sym typeface="Arial"/>
                </a:rPr>
                <a:t> </a:t>
              </a:r>
              <a:r>
                <a:rPr lang="en-US" altLang="zh-CN" sz="1400" dirty="0">
                  <a:solidFill>
                    <a:schemeClr val="tx1">
                      <a:lumMod val="65000"/>
                      <a:lumOff val="35000"/>
                    </a:schemeClr>
                  </a:solidFill>
                  <a:latin typeface="+mj-lt"/>
                  <a:ea typeface="微软雅黑"/>
                  <a:cs typeface="+mn-ea"/>
                  <a:sym typeface="Arial"/>
                </a:rPr>
                <a:t>It is a very sad thing that nowadays there is so little useless information. Oscar Wilde</a:t>
              </a:r>
              <a:endParaRPr lang="zh-CN" altLang="en-US" sz="1200" dirty="0">
                <a:solidFill>
                  <a:schemeClr val="tx1">
                    <a:lumMod val="65000"/>
                    <a:lumOff val="35000"/>
                  </a:schemeClr>
                </a:solidFill>
                <a:latin typeface="+mj-lt"/>
                <a:ea typeface="微软雅黑"/>
                <a:cs typeface="+mn-ea"/>
                <a:sym typeface="Arial"/>
              </a:endParaRPr>
            </a:p>
          </p:txBody>
        </p:sp>
      </p:grpSp>
      <p:cxnSp>
        <p:nvCxnSpPr>
          <p:cNvPr id="26" name="直接连接符 25"/>
          <p:cNvCxnSpPr/>
          <p:nvPr/>
        </p:nvCxnSpPr>
        <p:spPr>
          <a:xfrm>
            <a:off x="657484" y="877396"/>
            <a:ext cx="11406773" cy="0"/>
          </a:xfrm>
          <a:prstGeom prst="line">
            <a:avLst/>
          </a:prstGeom>
          <a:noFill/>
          <a:ln w="12700" cap="flat" cmpd="sng" algn="ctr">
            <a:solidFill>
              <a:srgbClr val="FE7F8D"/>
            </a:solidFill>
            <a:prstDash val="dash"/>
          </a:ln>
          <a:effectLst/>
        </p:spPr>
      </p:cxnSp>
      <p:sp>
        <p:nvSpPr>
          <p:cNvPr id="27" name="TextBox 41"/>
          <p:cNvSpPr txBox="1"/>
          <p:nvPr/>
        </p:nvSpPr>
        <p:spPr>
          <a:xfrm>
            <a:off x="898306" y="231949"/>
            <a:ext cx="2001141" cy="589816"/>
          </a:xfrm>
          <a:prstGeom prst="rect">
            <a:avLst/>
          </a:prstGeom>
          <a:noFill/>
        </p:spPr>
        <p:txBody>
          <a:bodyPr wrap="none" lIns="96433" tIns="48216" rIns="96433" bIns="48216" rtlCol="0">
            <a:spAutoFit/>
          </a:bodyPr>
          <a:lstStyle/>
          <a:p>
            <a:pPr defTabSz="964326"/>
            <a:r>
              <a:rPr lang="tr-TR" altLang="zh-CN" sz="3200" b="1" dirty="0" err="1">
                <a:solidFill>
                  <a:srgbClr val="FE7F8D"/>
                </a:solidFill>
                <a:effectLst>
                  <a:outerShdw blurRad="38100" dist="38100" dir="2700000" algn="tl">
                    <a:srgbClr val="000000">
                      <a:alpha val="43137"/>
                    </a:srgbClr>
                  </a:outerShdw>
                </a:effectLst>
                <a:latin typeface="+mj-lt"/>
                <a:ea typeface="微软雅黑"/>
                <a:cs typeface="+mn-ea"/>
                <a:sym typeface="Arial"/>
              </a:rPr>
              <a:t>Direction</a:t>
            </a:r>
            <a:endParaRPr lang="zh-CN" altLang="en-US" sz="3200" b="1" dirty="0">
              <a:solidFill>
                <a:srgbClr val="FE7F8D"/>
              </a:solidFill>
              <a:effectLst>
                <a:outerShdw blurRad="38100" dist="38100" dir="2700000" algn="tl">
                  <a:srgbClr val="000000">
                    <a:alpha val="43137"/>
                  </a:srgbClr>
                </a:outerShdw>
              </a:effectLst>
              <a:latin typeface="+mj-lt"/>
              <a:ea typeface="微软雅黑"/>
              <a:cs typeface="+mn-ea"/>
              <a:sym typeface="Arial"/>
            </a:endParaRPr>
          </a:p>
        </p:txBody>
      </p:sp>
    </p:spTree>
    <p:extLst>
      <p:ext uri="{BB962C8B-B14F-4D97-AF65-F5344CB8AC3E}">
        <p14:creationId xmlns:p14="http://schemas.microsoft.com/office/powerpoint/2010/main" val="3643520431"/>
      </p:ext>
    </p:extLst>
  </p:cSld>
  <p:clrMapOvr>
    <a:masterClrMapping/>
  </p:clrMapOvr>
  <mc:AlternateContent xmlns:mc="http://schemas.openxmlformats.org/markup-compatibility/2006" xmlns:p14="http://schemas.microsoft.com/office/powerpoint/2010/main">
    <mc:Choice Requires="p14">
      <p:transition spd="slow" p14:dur="1600" advClick="0" advTm="3000">
        <p14:gallery dir="l"/>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barn(inVertical)">
                                      <p:cBhvr>
                                        <p:cTn id="7"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Arial"/>
              <a:ea typeface="微软雅黑"/>
              <a:cs typeface="+mn-ea"/>
              <a:sym typeface="Arial"/>
            </a:endParaRPr>
          </a:p>
        </p:txBody>
      </p:sp>
      <p:grpSp>
        <p:nvGrpSpPr>
          <p:cNvPr id="3" name="组合 2"/>
          <p:cNvGrpSpPr/>
          <p:nvPr/>
        </p:nvGrpSpPr>
        <p:grpSpPr>
          <a:xfrm>
            <a:off x="2411026" y="1969300"/>
            <a:ext cx="8118646" cy="4455337"/>
            <a:chOff x="2411026" y="1702872"/>
            <a:chExt cx="8118646" cy="4455337"/>
          </a:xfrm>
        </p:grpSpPr>
        <p:sp>
          <p:nvSpPr>
            <p:cNvPr id="57" name="Rounded Rectangle 72"/>
            <p:cNvSpPr/>
            <p:nvPr/>
          </p:nvSpPr>
          <p:spPr>
            <a:xfrm>
              <a:off x="2411026" y="1732905"/>
              <a:ext cx="1970313" cy="422087"/>
            </a:xfrm>
            <a:prstGeom prst="roundRect">
              <a:avLst/>
            </a:prstGeom>
            <a:solidFill>
              <a:srgbClr val="FE7F8D"/>
            </a:solidFill>
            <a:ln>
              <a:solidFill>
                <a:srgbClr val="FE7F8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sz="2000" b="1" dirty="0">
                  <a:latin typeface="+mj-lt"/>
                  <a:ea typeface="微软雅黑"/>
                  <a:cs typeface="+mn-ea"/>
                  <a:sym typeface="Arial"/>
                </a:rPr>
                <a:t>2008</a:t>
              </a:r>
            </a:p>
          </p:txBody>
        </p:sp>
        <p:sp>
          <p:nvSpPr>
            <p:cNvPr id="58" name="Rounded Rectangle 77"/>
            <p:cNvSpPr/>
            <p:nvPr/>
          </p:nvSpPr>
          <p:spPr>
            <a:xfrm>
              <a:off x="2411026" y="2637311"/>
              <a:ext cx="1970313" cy="422087"/>
            </a:xfrm>
            <a:prstGeom prst="roundRect">
              <a:avLst/>
            </a:prstGeom>
            <a:solidFill>
              <a:srgbClr val="FE7F8D"/>
            </a:solidFill>
            <a:ln>
              <a:solidFill>
                <a:srgbClr val="FE7F8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sz="2000" b="1" dirty="0">
                  <a:latin typeface="+mj-lt"/>
                  <a:ea typeface="微软雅黑"/>
                  <a:cs typeface="+mn-ea"/>
                  <a:sym typeface="Arial"/>
                </a:rPr>
                <a:t>2010</a:t>
              </a:r>
            </a:p>
          </p:txBody>
        </p:sp>
        <p:sp>
          <p:nvSpPr>
            <p:cNvPr id="59" name="Rounded Rectangle 80"/>
            <p:cNvSpPr/>
            <p:nvPr/>
          </p:nvSpPr>
          <p:spPr>
            <a:xfrm>
              <a:off x="2411026" y="3532109"/>
              <a:ext cx="1970313" cy="422087"/>
            </a:xfrm>
            <a:prstGeom prst="roundRect">
              <a:avLst/>
            </a:prstGeom>
            <a:solidFill>
              <a:srgbClr val="FE7F8D"/>
            </a:solidFill>
            <a:ln>
              <a:solidFill>
                <a:srgbClr val="FE7F8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sz="2000" b="1" dirty="0">
                  <a:latin typeface="+mj-lt"/>
                  <a:ea typeface="微软雅黑"/>
                  <a:cs typeface="+mn-ea"/>
                  <a:sym typeface="Arial"/>
                </a:rPr>
                <a:t>2016</a:t>
              </a:r>
            </a:p>
          </p:txBody>
        </p:sp>
        <p:sp>
          <p:nvSpPr>
            <p:cNvPr id="60" name="Rounded Rectangle 83"/>
            <p:cNvSpPr/>
            <p:nvPr/>
          </p:nvSpPr>
          <p:spPr>
            <a:xfrm>
              <a:off x="2411026" y="4415275"/>
              <a:ext cx="1970313" cy="422087"/>
            </a:xfrm>
            <a:prstGeom prst="roundRect">
              <a:avLst/>
            </a:prstGeom>
            <a:solidFill>
              <a:srgbClr val="FE7F8D"/>
            </a:solidFill>
            <a:ln>
              <a:solidFill>
                <a:srgbClr val="FE7F8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sz="2000" b="1" dirty="0">
                  <a:latin typeface="+mj-lt"/>
                  <a:ea typeface="微软雅黑"/>
                  <a:cs typeface="+mn-ea"/>
                  <a:sym typeface="Arial"/>
                </a:rPr>
                <a:t>2019</a:t>
              </a:r>
            </a:p>
          </p:txBody>
        </p:sp>
        <p:sp>
          <p:nvSpPr>
            <p:cNvPr id="61" name="Rounded Rectangle 88"/>
            <p:cNvSpPr/>
            <p:nvPr/>
          </p:nvSpPr>
          <p:spPr>
            <a:xfrm>
              <a:off x="2411026" y="5298439"/>
              <a:ext cx="1970313" cy="422087"/>
            </a:xfrm>
            <a:prstGeom prst="roundRect">
              <a:avLst/>
            </a:prstGeom>
            <a:solidFill>
              <a:srgbClr val="FE7F8D"/>
            </a:solidFill>
            <a:ln>
              <a:solidFill>
                <a:srgbClr val="FE7F8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sz="2000" b="1" dirty="0" smtClean="0">
                  <a:latin typeface="+mj-lt"/>
                  <a:ea typeface="微软雅黑"/>
                  <a:cs typeface="+mn-ea"/>
                  <a:sym typeface="Arial"/>
                </a:rPr>
                <a:t>20</a:t>
              </a:r>
              <a:r>
                <a:rPr lang="tr-TR" sz="2000" b="1" dirty="0" smtClean="0">
                  <a:latin typeface="+mj-lt"/>
                  <a:ea typeface="微软雅黑"/>
                  <a:cs typeface="+mn-ea"/>
                  <a:sym typeface="Arial"/>
                </a:rPr>
                <a:t>20</a:t>
              </a:r>
              <a:endParaRPr lang="en-US" sz="2000" b="1" dirty="0">
                <a:latin typeface="+mj-lt"/>
                <a:ea typeface="微软雅黑"/>
                <a:cs typeface="+mn-ea"/>
                <a:sym typeface="Arial"/>
              </a:endParaRPr>
            </a:p>
          </p:txBody>
        </p:sp>
        <p:cxnSp>
          <p:nvCxnSpPr>
            <p:cNvPr id="62" name="Straight Connector 91"/>
            <p:cNvCxnSpPr/>
            <p:nvPr/>
          </p:nvCxnSpPr>
          <p:spPr>
            <a:xfrm rot="5400000">
              <a:off x="3136975" y="2370404"/>
              <a:ext cx="437686" cy="1940"/>
            </a:xfrm>
            <a:prstGeom prst="line">
              <a:avLst/>
            </a:prstGeom>
            <a:ln w="19050" cap="rnd">
              <a:solidFill>
                <a:srgbClr val="FE7F8D"/>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63" name="Straight Connector 99"/>
            <p:cNvCxnSpPr/>
            <p:nvPr/>
          </p:nvCxnSpPr>
          <p:spPr>
            <a:xfrm flipH="1">
              <a:off x="3356792" y="2362866"/>
              <a:ext cx="6188738" cy="0"/>
            </a:xfrm>
            <a:prstGeom prst="line">
              <a:avLst/>
            </a:prstGeom>
            <a:ln w="19050" cap="rnd">
              <a:solidFill>
                <a:srgbClr val="FE7F8D"/>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64" name="Straight Connector 103"/>
            <p:cNvCxnSpPr/>
            <p:nvPr/>
          </p:nvCxnSpPr>
          <p:spPr>
            <a:xfrm flipH="1">
              <a:off x="3356792" y="3289519"/>
              <a:ext cx="6188738" cy="0"/>
            </a:xfrm>
            <a:prstGeom prst="line">
              <a:avLst/>
            </a:prstGeom>
            <a:ln w="19050" cap="rnd">
              <a:solidFill>
                <a:srgbClr val="FE7F8D"/>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65" name="Straight Connector 104"/>
            <p:cNvCxnSpPr/>
            <p:nvPr/>
          </p:nvCxnSpPr>
          <p:spPr>
            <a:xfrm flipH="1">
              <a:off x="3356792" y="4150257"/>
              <a:ext cx="6188738" cy="0"/>
            </a:xfrm>
            <a:prstGeom prst="line">
              <a:avLst/>
            </a:prstGeom>
            <a:ln w="19050" cap="rnd">
              <a:solidFill>
                <a:srgbClr val="FE7F8D"/>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66" name="Straight Connector 107"/>
            <p:cNvCxnSpPr/>
            <p:nvPr/>
          </p:nvCxnSpPr>
          <p:spPr>
            <a:xfrm flipH="1">
              <a:off x="3356792" y="5034260"/>
              <a:ext cx="6188738" cy="0"/>
            </a:xfrm>
            <a:prstGeom prst="line">
              <a:avLst/>
            </a:prstGeom>
            <a:ln w="19050" cap="rnd">
              <a:solidFill>
                <a:srgbClr val="FE7F8D"/>
              </a:solidFill>
              <a:prstDash val="solid"/>
              <a:headEnd type="oval"/>
              <a:tailEnd type="oval"/>
            </a:ln>
          </p:spPr>
          <p:style>
            <a:lnRef idx="1">
              <a:schemeClr val="accent1"/>
            </a:lnRef>
            <a:fillRef idx="0">
              <a:schemeClr val="accent1"/>
            </a:fillRef>
            <a:effectRef idx="0">
              <a:schemeClr val="accent1"/>
            </a:effectRef>
            <a:fontRef idx="minor">
              <a:schemeClr val="tx1"/>
            </a:fontRef>
          </p:style>
        </p:cxnSp>
        <p:sp>
          <p:nvSpPr>
            <p:cNvPr id="67" name="Text Placeholder 3"/>
            <p:cNvSpPr txBox="1">
              <a:spLocks/>
            </p:cNvSpPr>
            <p:nvPr/>
          </p:nvSpPr>
          <p:spPr>
            <a:xfrm>
              <a:off x="4827400" y="1702872"/>
              <a:ext cx="4466036" cy="443198"/>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116628">
                <a:lnSpc>
                  <a:spcPct val="120000"/>
                </a:lnSpc>
                <a:spcBef>
                  <a:spcPct val="20000"/>
                </a:spcBef>
                <a:defRPr/>
              </a:pPr>
              <a:r>
                <a:rPr lang="en-US" altLang="zh-CN" sz="1200" dirty="0">
                  <a:solidFill>
                    <a:schemeClr val="tx1">
                      <a:lumMod val="85000"/>
                      <a:lumOff val="15000"/>
                    </a:schemeClr>
                  </a:solidFill>
                  <a:latin typeface="+mj-lt"/>
                  <a:ea typeface="微软雅黑"/>
                  <a:cs typeface="+mn-ea"/>
                  <a:sym typeface="Arial"/>
                </a:rPr>
                <a:t>We cannot help ourselves. We live at home, quiet, confined, and our feelings prey upon us. You are forced on exertion.</a:t>
              </a:r>
              <a:endParaRPr lang="en-US" altLang="zh-CN" sz="1200" dirty="0">
                <a:solidFill>
                  <a:schemeClr val="tx1">
                    <a:lumMod val="85000"/>
                    <a:lumOff val="15000"/>
                  </a:schemeClr>
                </a:solidFill>
                <a:latin typeface="+mj-lt"/>
                <a:ea typeface="微软雅黑"/>
                <a:cs typeface="+mn-ea"/>
                <a:sym typeface="Arial"/>
              </a:endParaRPr>
            </a:p>
          </p:txBody>
        </p:sp>
        <p:sp>
          <p:nvSpPr>
            <p:cNvPr id="68" name="Text Placeholder 3"/>
            <p:cNvSpPr txBox="1">
              <a:spLocks/>
            </p:cNvSpPr>
            <p:nvPr/>
          </p:nvSpPr>
          <p:spPr>
            <a:xfrm>
              <a:off x="4827400" y="2573220"/>
              <a:ext cx="4466036" cy="443198"/>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116628">
                <a:lnSpc>
                  <a:spcPct val="120000"/>
                </a:lnSpc>
                <a:spcBef>
                  <a:spcPct val="20000"/>
                </a:spcBef>
                <a:defRPr/>
              </a:pPr>
              <a:r>
                <a:rPr lang="en-US" altLang="zh-CN" sz="1200" dirty="0">
                  <a:solidFill>
                    <a:schemeClr val="tx1">
                      <a:lumMod val="85000"/>
                      <a:lumOff val="15000"/>
                    </a:schemeClr>
                  </a:solidFill>
                  <a:latin typeface="+mj-lt"/>
                  <a:ea typeface="微软雅黑"/>
                  <a:cs typeface="+mn-ea"/>
                  <a:sym typeface="Arial"/>
                </a:rPr>
                <a:t>You have always a profession, pursuits, business of some sort or other, to take you back into the world</a:t>
              </a:r>
              <a:endParaRPr lang="en-US" altLang="zh-CN" sz="1200" dirty="0">
                <a:solidFill>
                  <a:schemeClr val="tx1">
                    <a:lumMod val="85000"/>
                    <a:lumOff val="15000"/>
                  </a:schemeClr>
                </a:solidFill>
                <a:latin typeface="+mj-lt"/>
                <a:ea typeface="微软雅黑"/>
                <a:cs typeface="+mn-ea"/>
                <a:sym typeface="Arial"/>
              </a:endParaRPr>
            </a:p>
          </p:txBody>
        </p:sp>
        <p:sp>
          <p:nvSpPr>
            <p:cNvPr id="69" name="Text Placeholder 3"/>
            <p:cNvSpPr txBox="1">
              <a:spLocks/>
            </p:cNvSpPr>
            <p:nvPr/>
          </p:nvSpPr>
          <p:spPr>
            <a:xfrm>
              <a:off x="4827400" y="3410481"/>
              <a:ext cx="4466036" cy="443198"/>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116628">
                <a:lnSpc>
                  <a:spcPct val="120000"/>
                </a:lnSpc>
                <a:spcBef>
                  <a:spcPct val="20000"/>
                </a:spcBef>
                <a:defRPr/>
              </a:pPr>
              <a:r>
                <a:rPr lang="en-US" altLang="zh-CN" sz="1200" dirty="0">
                  <a:solidFill>
                    <a:schemeClr val="tx1">
                      <a:lumMod val="85000"/>
                      <a:lumOff val="15000"/>
                    </a:schemeClr>
                  </a:solidFill>
                  <a:latin typeface="+mj-lt"/>
                  <a:ea typeface="微软雅黑"/>
                  <a:cs typeface="+mn-ea"/>
                  <a:sym typeface="Arial"/>
                </a:rPr>
                <a:t>Please replace text, click add relevant headline, modify the text content, also can copy your content to this</a:t>
              </a:r>
            </a:p>
          </p:txBody>
        </p:sp>
        <p:sp>
          <p:nvSpPr>
            <p:cNvPr id="70" name="Text Placeholder 3"/>
            <p:cNvSpPr txBox="1">
              <a:spLocks/>
            </p:cNvSpPr>
            <p:nvPr/>
          </p:nvSpPr>
          <p:spPr>
            <a:xfrm>
              <a:off x="4827400" y="4305278"/>
              <a:ext cx="4466036" cy="443198"/>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116628">
                <a:lnSpc>
                  <a:spcPct val="120000"/>
                </a:lnSpc>
                <a:spcBef>
                  <a:spcPct val="20000"/>
                </a:spcBef>
                <a:defRPr/>
              </a:pPr>
              <a:r>
                <a:rPr lang="en-US" altLang="zh-CN" sz="1200" dirty="0">
                  <a:solidFill>
                    <a:schemeClr val="tx1">
                      <a:lumMod val="85000"/>
                      <a:lumOff val="15000"/>
                    </a:schemeClr>
                  </a:solidFill>
                  <a:latin typeface="+mj-lt"/>
                  <a:ea typeface="微软雅黑"/>
                  <a:cs typeface="+mn-ea"/>
                  <a:sym typeface="Arial"/>
                </a:rPr>
                <a:t>We cannot help ourselves. We live at home, quiet, confined, and our feelings prey upon us. You are forced on exertion.</a:t>
              </a:r>
              <a:endParaRPr lang="en-US" altLang="zh-CN" sz="1200" dirty="0">
                <a:solidFill>
                  <a:schemeClr val="tx1">
                    <a:lumMod val="85000"/>
                    <a:lumOff val="15000"/>
                  </a:schemeClr>
                </a:solidFill>
                <a:latin typeface="+mj-lt"/>
                <a:ea typeface="微软雅黑"/>
                <a:cs typeface="+mn-ea"/>
                <a:sym typeface="Arial"/>
              </a:endParaRPr>
            </a:p>
          </p:txBody>
        </p:sp>
        <p:sp>
          <p:nvSpPr>
            <p:cNvPr id="71" name="Text Placeholder 3"/>
            <p:cNvSpPr txBox="1">
              <a:spLocks/>
            </p:cNvSpPr>
            <p:nvPr/>
          </p:nvSpPr>
          <p:spPr>
            <a:xfrm>
              <a:off x="4827400" y="5230588"/>
              <a:ext cx="4466036" cy="443198"/>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116628">
                <a:lnSpc>
                  <a:spcPct val="120000"/>
                </a:lnSpc>
                <a:spcBef>
                  <a:spcPct val="20000"/>
                </a:spcBef>
                <a:defRPr/>
              </a:pPr>
              <a:r>
                <a:rPr lang="en-US" altLang="zh-CN" sz="1200" dirty="0">
                  <a:solidFill>
                    <a:schemeClr val="tx1">
                      <a:lumMod val="85000"/>
                      <a:lumOff val="15000"/>
                    </a:schemeClr>
                  </a:solidFill>
                  <a:latin typeface="+mj-lt"/>
                  <a:ea typeface="微软雅黑"/>
                  <a:cs typeface="+mn-ea"/>
                  <a:sym typeface="Arial"/>
                </a:rPr>
                <a:t>You have always a profession, pursuits, business of some sort or other, to take you back into the world</a:t>
              </a:r>
              <a:endParaRPr lang="en-US" altLang="zh-CN" sz="1200" dirty="0">
                <a:solidFill>
                  <a:schemeClr val="tx1">
                    <a:lumMod val="85000"/>
                    <a:lumOff val="15000"/>
                  </a:schemeClr>
                </a:solidFill>
                <a:latin typeface="+mj-lt"/>
                <a:ea typeface="微软雅黑"/>
                <a:cs typeface="+mn-ea"/>
                <a:sym typeface="Arial"/>
              </a:endParaRPr>
            </a:p>
          </p:txBody>
        </p:sp>
        <p:sp>
          <p:nvSpPr>
            <p:cNvPr id="72" name="Text Placeholder 3"/>
            <p:cNvSpPr txBox="1">
              <a:spLocks/>
            </p:cNvSpPr>
            <p:nvPr/>
          </p:nvSpPr>
          <p:spPr>
            <a:xfrm>
              <a:off x="9725819" y="1914996"/>
              <a:ext cx="698060" cy="526185"/>
            </a:xfrm>
            <a:prstGeom prst="rect">
              <a:avLst/>
            </a:prstGeom>
          </p:spPr>
          <p:txBody>
            <a:bodyPr wrap="none" lIns="0" tIns="0" rIns="0" bIns="0" anchor="ctr" anchorCtr="0">
              <a:no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116628">
                <a:spcBef>
                  <a:spcPct val="20000"/>
                </a:spcBef>
                <a:defRPr/>
              </a:pPr>
              <a:r>
                <a:rPr lang="en-US" sz="2800" dirty="0">
                  <a:solidFill>
                    <a:schemeClr val="tx1">
                      <a:lumMod val="85000"/>
                      <a:lumOff val="15000"/>
                    </a:schemeClr>
                  </a:solidFill>
                  <a:latin typeface="+mj-lt"/>
                  <a:ea typeface="微软雅黑"/>
                  <a:cs typeface="+mn-ea"/>
                  <a:sym typeface="Arial"/>
                </a:rPr>
                <a:t>50%</a:t>
              </a:r>
            </a:p>
          </p:txBody>
        </p:sp>
        <p:sp>
          <p:nvSpPr>
            <p:cNvPr id="73" name="Text Placeholder 3"/>
            <p:cNvSpPr txBox="1">
              <a:spLocks/>
            </p:cNvSpPr>
            <p:nvPr/>
          </p:nvSpPr>
          <p:spPr>
            <a:xfrm>
              <a:off x="9725819" y="2804815"/>
              <a:ext cx="698060" cy="526185"/>
            </a:xfrm>
            <a:prstGeom prst="rect">
              <a:avLst/>
            </a:prstGeom>
          </p:spPr>
          <p:txBody>
            <a:bodyPr wrap="none" lIns="0" tIns="0" rIns="0" bIns="0" anchor="ctr" anchorCtr="0">
              <a:no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116628">
                <a:spcBef>
                  <a:spcPct val="20000"/>
                </a:spcBef>
                <a:defRPr/>
              </a:pPr>
              <a:r>
                <a:rPr lang="en-US" sz="2800" dirty="0">
                  <a:solidFill>
                    <a:schemeClr val="tx1">
                      <a:lumMod val="85000"/>
                      <a:lumOff val="15000"/>
                    </a:schemeClr>
                  </a:solidFill>
                  <a:latin typeface="+mj-lt"/>
                  <a:ea typeface="微软雅黑"/>
                  <a:cs typeface="+mn-ea"/>
                  <a:sym typeface="Arial"/>
                </a:rPr>
                <a:t>70%</a:t>
              </a:r>
            </a:p>
          </p:txBody>
        </p:sp>
        <p:sp>
          <p:nvSpPr>
            <p:cNvPr id="74" name="Text Placeholder 3"/>
            <p:cNvSpPr txBox="1">
              <a:spLocks/>
            </p:cNvSpPr>
            <p:nvPr/>
          </p:nvSpPr>
          <p:spPr>
            <a:xfrm>
              <a:off x="9725819" y="3694632"/>
              <a:ext cx="698060" cy="526185"/>
            </a:xfrm>
            <a:prstGeom prst="rect">
              <a:avLst/>
            </a:prstGeom>
          </p:spPr>
          <p:txBody>
            <a:bodyPr wrap="none" lIns="0" tIns="0" rIns="0" bIns="0" anchor="ctr" anchorCtr="0">
              <a:no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116628">
                <a:spcBef>
                  <a:spcPct val="20000"/>
                </a:spcBef>
                <a:defRPr/>
              </a:pPr>
              <a:r>
                <a:rPr lang="en-US" sz="2800" dirty="0">
                  <a:solidFill>
                    <a:schemeClr val="tx1">
                      <a:lumMod val="85000"/>
                      <a:lumOff val="15000"/>
                    </a:schemeClr>
                  </a:solidFill>
                  <a:latin typeface="+mj-lt"/>
                  <a:ea typeface="微软雅黑"/>
                  <a:cs typeface="+mn-ea"/>
                  <a:sym typeface="Arial"/>
                </a:rPr>
                <a:t>60%</a:t>
              </a:r>
            </a:p>
          </p:txBody>
        </p:sp>
        <p:sp>
          <p:nvSpPr>
            <p:cNvPr id="75" name="Text Placeholder 3"/>
            <p:cNvSpPr txBox="1">
              <a:spLocks/>
            </p:cNvSpPr>
            <p:nvPr/>
          </p:nvSpPr>
          <p:spPr>
            <a:xfrm>
              <a:off x="9725819" y="4584451"/>
              <a:ext cx="698060" cy="526185"/>
            </a:xfrm>
            <a:prstGeom prst="rect">
              <a:avLst/>
            </a:prstGeom>
          </p:spPr>
          <p:txBody>
            <a:bodyPr wrap="none" lIns="0" tIns="0" rIns="0" bIns="0" anchor="ctr" anchorCtr="0">
              <a:no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116628">
                <a:spcBef>
                  <a:spcPct val="20000"/>
                </a:spcBef>
                <a:defRPr/>
              </a:pPr>
              <a:r>
                <a:rPr lang="en-US" sz="2800" dirty="0">
                  <a:solidFill>
                    <a:schemeClr val="tx1">
                      <a:lumMod val="85000"/>
                      <a:lumOff val="15000"/>
                    </a:schemeClr>
                  </a:solidFill>
                  <a:latin typeface="+mj-lt"/>
                  <a:ea typeface="微软雅黑"/>
                  <a:cs typeface="+mn-ea"/>
                  <a:sym typeface="Arial"/>
                </a:rPr>
                <a:t>30%</a:t>
              </a:r>
            </a:p>
          </p:txBody>
        </p:sp>
        <p:sp>
          <p:nvSpPr>
            <p:cNvPr id="76" name="Text Placeholder 3"/>
            <p:cNvSpPr txBox="1">
              <a:spLocks/>
            </p:cNvSpPr>
            <p:nvPr/>
          </p:nvSpPr>
          <p:spPr>
            <a:xfrm>
              <a:off x="9620027" y="5474270"/>
              <a:ext cx="909645" cy="526185"/>
            </a:xfrm>
            <a:prstGeom prst="rect">
              <a:avLst/>
            </a:prstGeom>
          </p:spPr>
          <p:txBody>
            <a:bodyPr wrap="none" lIns="0" tIns="0" rIns="0" bIns="0" anchor="ctr" anchorCtr="0">
              <a:no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116628">
                <a:lnSpc>
                  <a:spcPct val="140000"/>
                </a:lnSpc>
                <a:spcBef>
                  <a:spcPct val="20000"/>
                </a:spcBef>
                <a:defRPr/>
              </a:pPr>
              <a:r>
                <a:rPr lang="en-US" sz="2800" b="1" dirty="0">
                  <a:solidFill>
                    <a:schemeClr val="tx1">
                      <a:lumMod val="85000"/>
                      <a:lumOff val="15000"/>
                    </a:schemeClr>
                  </a:solidFill>
                  <a:latin typeface="+mj-lt"/>
                  <a:ea typeface="微软雅黑"/>
                  <a:cs typeface="+mn-ea"/>
                  <a:sym typeface="Arial"/>
                </a:rPr>
                <a:t>100%</a:t>
              </a:r>
            </a:p>
          </p:txBody>
        </p:sp>
        <p:cxnSp>
          <p:nvCxnSpPr>
            <p:cNvPr id="77" name="Straight Connector 127"/>
            <p:cNvCxnSpPr/>
            <p:nvPr/>
          </p:nvCxnSpPr>
          <p:spPr>
            <a:xfrm flipH="1">
              <a:off x="3356793" y="5925629"/>
              <a:ext cx="6188738" cy="0"/>
            </a:xfrm>
            <a:prstGeom prst="line">
              <a:avLst/>
            </a:prstGeom>
            <a:ln w="19050" cap="rnd">
              <a:solidFill>
                <a:srgbClr val="FE7F8D"/>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78" name="Straight Connector 132"/>
            <p:cNvCxnSpPr/>
            <p:nvPr/>
          </p:nvCxnSpPr>
          <p:spPr>
            <a:xfrm rot="5400000">
              <a:off x="3136975" y="3273841"/>
              <a:ext cx="437686" cy="1940"/>
            </a:xfrm>
            <a:prstGeom prst="line">
              <a:avLst/>
            </a:prstGeom>
            <a:ln w="19050" cap="rnd">
              <a:solidFill>
                <a:srgbClr val="FE7F8D"/>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79" name="Straight Connector 133"/>
            <p:cNvCxnSpPr/>
            <p:nvPr/>
          </p:nvCxnSpPr>
          <p:spPr>
            <a:xfrm rot="5400000">
              <a:off x="3136975" y="4163009"/>
              <a:ext cx="437686" cy="1940"/>
            </a:xfrm>
            <a:prstGeom prst="line">
              <a:avLst/>
            </a:prstGeom>
            <a:ln w="19050" cap="rnd">
              <a:solidFill>
                <a:srgbClr val="FE7F8D"/>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80" name="Straight Connector 134"/>
            <p:cNvCxnSpPr/>
            <p:nvPr/>
          </p:nvCxnSpPr>
          <p:spPr>
            <a:xfrm rot="5400000">
              <a:off x="3136975" y="5049011"/>
              <a:ext cx="437686" cy="1940"/>
            </a:xfrm>
            <a:prstGeom prst="line">
              <a:avLst/>
            </a:prstGeom>
            <a:ln w="19050" cap="rnd">
              <a:solidFill>
                <a:srgbClr val="FE7F8D"/>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81" name="Straight Connector 135"/>
            <p:cNvCxnSpPr/>
            <p:nvPr/>
          </p:nvCxnSpPr>
          <p:spPr>
            <a:xfrm rot="5400000">
              <a:off x="3136975" y="5938396"/>
              <a:ext cx="437686" cy="1940"/>
            </a:xfrm>
            <a:prstGeom prst="line">
              <a:avLst/>
            </a:prstGeom>
            <a:ln w="19050" cap="rnd">
              <a:solidFill>
                <a:srgbClr val="FE7F8D"/>
              </a:solidFill>
              <a:prstDash val="solid"/>
              <a:headEnd type="oval"/>
              <a:tailEnd type="oval"/>
            </a:ln>
          </p:spPr>
          <p:style>
            <a:lnRef idx="1">
              <a:schemeClr val="accent1"/>
            </a:lnRef>
            <a:fillRef idx="0">
              <a:schemeClr val="accent1"/>
            </a:fillRef>
            <a:effectRef idx="0">
              <a:schemeClr val="accent1"/>
            </a:effectRef>
            <a:fontRef idx="minor">
              <a:schemeClr val="tx1"/>
            </a:fontRef>
          </p:style>
        </p:cxnSp>
      </p:grpSp>
      <p:cxnSp>
        <p:nvCxnSpPr>
          <p:cNvPr id="34" name="直接连接符 33"/>
          <p:cNvCxnSpPr/>
          <p:nvPr/>
        </p:nvCxnSpPr>
        <p:spPr>
          <a:xfrm>
            <a:off x="657484" y="877396"/>
            <a:ext cx="11406773" cy="0"/>
          </a:xfrm>
          <a:prstGeom prst="line">
            <a:avLst/>
          </a:prstGeom>
          <a:noFill/>
          <a:ln w="12700" cap="flat" cmpd="sng" algn="ctr">
            <a:solidFill>
              <a:srgbClr val="FE7F8D"/>
            </a:solidFill>
            <a:prstDash val="dash"/>
          </a:ln>
          <a:effectLst/>
        </p:spPr>
      </p:cxnSp>
      <p:sp>
        <p:nvSpPr>
          <p:cNvPr id="32" name="TextBox 41"/>
          <p:cNvSpPr txBox="1"/>
          <p:nvPr/>
        </p:nvSpPr>
        <p:spPr>
          <a:xfrm>
            <a:off x="898306" y="231949"/>
            <a:ext cx="2001141" cy="589816"/>
          </a:xfrm>
          <a:prstGeom prst="rect">
            <a:avLst/>
          </a:prstGeom>
          <a:noFill/>
        </p:spPr>
        <p:txBody>
          <a:bodyPr wrap="none" lIns="96433" tIns="48216" rIns="96433" bIns="48216" rtlCol="0">
            <a:spAutoFit/>
          </a:bodyPr>
          <a:lstStyle/>
          <a:p>
            <a:pPr defTabSz="964326"/>
            <a:r>
              <a:rPr lang="tr-TR" altLang="zh-CN" sz="3200" b="1" dirty="0" err="1">
                <a:solidFill>
                  <a:srgbClr val="FE7F8D"/>
                </a:solidFill>
                <a:effectLst>
                  <a:outerShdw blurRad="38100" dist="38100" dir="2700000" algn="tl">
                    <a:srgbClr val="000000">
                      <a:alpha val="43137"/>
                    </a:srgbClr>
                  </a:outerShdw>
                </a:effectLst>
                <a:latin typeface="+mj-lt"/>
                <a:ea typeface="微软雅黑"/>
                <a:cs typeface="+mn-ea"/>
                <a:sym typeface="Arial"/>
              </a:rPr>
              <a:t>Direction</a:t>
            </a:r>
            <a:endParaRPr lang="zh-CN" altLang="en-US" sz="3200" b="1" dirty="0">
              <a:solidFill>
                <a:srgbClr val="FE7F8D"/>
              </a:solidFill>
              <a:effectLst>
                <a:outerShdw blurRad="38100" dist="38100" dir="2700000" algn="tl">
                  <a:srgbClr val="000000">
                    <a:alpha val="43137"/>
                  </a:srgbClr>
                </a:outerShdw>
              </a:effectLst>
              <a:latin typeface="+mj-lt"/>
              <a:ea typeface="微软雅黑"/>
              <a:cs typeface="+mn-ea"/>
              <a:sym typeface="Arial"/>
            </a:endParaRPr>
          </a:p>
        </p:txBody>
      </p:sp>
    </p:spTree>
    <p:extLst>
      <p:ext uri="{BB962C8B-B14F-4D97-AF65-F5344CB8AC3E}">
        <p14:creationId xmlns:p14="http://schemas.microsoft.com/office/powerpoint/2010/main" val="235694648"/>
      </p:ext>
    </p:extLst>
  </p:cSld>
  <p:clrMapOvr>
    <a:masterClrMapping/>
  </p:clrMapOvr>
  <mc:AlternateContent xmlns:mc="http://schemas.openxmlformats.org/markup-compatibility/2006" xmlns:p14="http://schemas.microsoft.com/office/powerpoint/2010/main">
    <mc:Choice Requires="p14">
      <p:transition spd="slow" p14:dur="1600" advClick="0" advTm="3000">
        <p14:gallery dir="l"/>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867634" y="2122927"/>
            <a:ext cx="11190991" cy="4318714"/>
            <a:chOff x="867634" y="2122927"/>
            <a:chExt cx="11190991" cy="4318714"/>
          </a:xfrm>
        </p:grpSpPr>
        <p:graphicFrame>
          <p:nvGraphicFramePr>
            <p:cNvPr id="2" name="Diagram 1"/>
            <p:cNvGraphicFramePr/>
            <p:nvPr>
              <p:extLst>
                <p:ext uri="{D42A27DB-BD31-4B8C-83A1-F6EECF244321}">
                  <p14:modId xmlns:p14="http://schemas.microsoft.com/office/powerpoint/2010/main" val="247303684"/>
                </p:ext>
              </p:extLst>
            </p:nvPr>
          </p:nvGraphicFramePr>
          <p:xfrm>
            <a:off x="3139039" y="2122927"/>
            <a:ext cx="6580670" cy="431871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39951" name="Picture 4"/>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5997833" y="5041513"/>
              <a:ext cx="604788" cy="604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52" name="Picture 5"/>
            <p:cNvPicPr>
              <a:picLocks noChangeAspect="1" noChangeArrowheads="1"/>
            </p:cNvPicPr>
            <p:nvPr/>
          </p:nvPicPr>
          <p:blipFill>
            <a:blip r:embed="rId9">
              <a:extLst>
                <a:ext uri="{28A0092B-C50C-407E-A947-70E740481C1C}">
                  <a14:useLocalDpi xmlns:a14="http://schemas.microsoft.com/office/drawing/2010/main"/>
                </a:ext>
              </a:extLst>
            </a:blip>
            <a:srcRect/>
            <a:stretch>
              <a:fillRect/>
            </a:stretch>
          </p:blipFill>
          <p:spPr bwMode="auto">
            <a:xfrm>
              <a:off x="5189875" y="3507494"/>
              <a:ext cx="604788" cy="604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53" name="Picture 6"/>
            <p:cNvPicPr>
              <a:picLocks noChangeAspect="1" noChangeArrowheads="1"/>
            </p:cNvPicPr>
            <p:nvPr/>
          </p:nvPicPr>
          <p:blipFill>
            <a:blip r:embed="rId10">
              <a:extLst>
                <a:ext uri="{28A0092B-C50C-407E-A947-70E740481C1C}">
                  <a14:useLocalDpi xmlns:a14="http://schemas.microsoft.com/office/drawing/2010/main"/>
                </a:ext>
              </a:extLst>
            </a:blip>
            <a:srcRect/>
            <a:stretch>
              <a:fillRect/>
            </a:stretch>
          </p:blipFill>
          <p:spPr bwMode="auto">
            <a:xfrm>
              <a:off x="7081412" y="3474419"/>
              <a:ext cx="604788" cy="604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 name="Oval 49"/>
            <p:cNvSpPr/>
            <p:nvPr/>
          </p:nvSpPr>
          <p:spPr>
            <a:xfrm>
              <a:off x="867634" y="2595588"/>
              <a:ext cx="726061" cy="726060"/>
            </a:xfrm>
            <a:prstGeom prst="ellipse">
              <a:avLst/>
            </a:prstGeom>
            <a:solidFill>
              <a:srgbClr val="FE7F8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lnSpc>
                  <a:spcPct val="120000"/>
                </a:lnSpc>
                <a:defRPr/>
              </a:pPr>
              <a:endParaRPr lang="zh-CN" altLang="zh-CN">
                <a:solidFill>
                  <a:schemeClr val="tx1">
                    <a:lumMod val="85000"/>
                    <a:lumOff val="15000"/>
                  </a:schemeClr>
                </a:solidFill>
                <a:latin typeface="+mj-lt"/>
                <a:ea typeface="微软雅黑"/>
                <a:cs typeface="+mn-ea"/>
                <a:sym typeface="Arial"/>
              </a:endParaRPr>
            </a:p>
          </p:txBody>
        </p:sp>
        <p:sp>
          <p:nvSpPr>
            <p:cNvPr id="31" name="Oval 52"/>
            <p:cNvSpPr/>
            <p:nvPr/>
          </p:nvSpPr>
          <p:spPr>
            <a:xfrm>
              <a:off x="867634" y="3778388"/>
              <a:ext cx="726061" cy="726061"/>
            </a:xfrm>
            <a:prstGeom prst="ellipse">
              <a:avLst/>
            </a:prstGeom>
            <a:solidFill>
              <a:srgbClr val="FE7F8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lnSpc>
                  <a:spcPct val="120000"/>
                </a:lnSpc>
                <a:defRPr/>
              </a:pPr>
              <a:endParaRPr lang="zh-CN" altLang="zh-CN">
                <a:solidFill>
                  <a:schemeClr val="tx1">
                    <a:lumMod val="85000"/>
                    <a:lumOff val="15000"/>
                  </a:schemeClr>
                </a:solidFill>
                <a:latin typeface="+mj-lt"/>
                <a:ea typeface="微软雅黑"/>
                <a:cs typeface="+mn-ea"/>
                <a:sym typeface="Arial"/>
              </a:endParaRPr>
            </a:p>
          </p:txBody>
        </p:sp>
        <p:sp>
          <p:nvSpPr>
            <p:cNvPr id="32" name="Oval 55"/>
            <p:cNvSpPr/>
            <p:nvPr/>
          </p:nvSpPr>
          <p:spPr>
            <a:xfrm>
              <a:off x="867634" y="4959615"/>
              <a:ext cx="726061" cy="726061"/>
            </a:xfrm>
            <a:prstGeom prst="ellipse">
              <a:avLst/>
            </a:prstGeom>
            <a:solidFill>
              <a:srgbClr val="FE7F8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lnSpc>
                  <a:spcPct val="120000"/>
                </a:lnSpc>
                <a:defRPr/>
              </a:pPr>
              <a:endParaRPr lang="zh-CN" altLang="zh-CN">
                <a:solidFill>
                  <a:schemeClr val="tx1">
                    <a:lumMod val="85000"/>
                    <a:lumOff val="15000"/>
                  </a:schemeClr>
                </a:solidFill>
                <a:latin typeface="+mj-lt"/>
                <a:ea typeface="微软雅黑"/>
                <a:cs typeface="+mn-ea"/>
                <a:sym typeface="Arial"/>
              </a:endParaRPr>
            </a:p>
          </p:txBody>
        </p:sp>
        <p:pic>
          <p:nvPicPr>
            <p:cNvPr id="33" name="Picture 56"/>
            <p:cNvPicPr>
              <a:picLocks noChangeAspect="1" noChangeArrowheads="1"/>
            </p:cNvPicPr>
            <p:nvPr/>
          </p:nvPicPr>
          <p:blipFill>
            <a:blip r:embed="rId11">
              <a:extLst>
                <a:ext uri="{28A0092B-C50C-407E-A947-70E740481C1C}">
                  <a14:useLocalDpi xmlns:a14="http://schemas.microsoft.com/office/drawing/2010/main"/>
                </a:ext>
              </a:extLst>
            </a:blip>
            <a:srcRect/>
            <a:stretch>
              <a:fillRect/>
            </a:stretch>
          </p:blipFill>
          <p:spPr bwMode="auto">
            <a:xfrm>
              <a:off x="1080254" y="2803483"/>
              <a:ext cx="302394" cy="3023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 name="Picture 57"/>
            <p:cNvPicPr>
              <a:picLocks noChangeAspect="1" noChangeArrowheads="1"/>
            </p:cNvPicPr>
            <p:nvPr/>
          </p:nvPicPr>
          <p:blipFill>
            <a:blip r:embed="rId12">
              <a:extLst>
                <a:ext uri="{28A0092B-C50C-407E-A947-70E740481C1C}">
                  <a14:useLocalDpi xmlns:a14="http://schemas.microsoft.com/office/drawing/2010/main"/>
                </a:ext>
              </a:extLst>
            </a:blip>
            <a:srcRect/>
            <a:stretch>
              <a:fillRect/>
            </a:stretch>
          </p:blipFill>
          <p:spPr bwMode="auto">
            <a:xfrm>
              <a:off x="1081829" y="3981559"/>
              <a:ext cx="302394" cy="3023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 name="Picture 58"/>
            <p:cNvPicPr>
              <a:picLocks noChangeAspect="1" noChangeArrowheads="1"/>
            </p:cNvPicPr>
            <p:nvPr/>
          </p:nvPicPr>
          <p:blipFill>
            <a:blip r:embed="rId13">
              <a:extLst>
                <a:ext uri="{28A0092B-C50C-407E-A947-70E740481C1C}">
                  <a14:useLocalDpi xmlns:a14="http://schemas.microsoft.com/office/drawing/2010/main"/>
                </a:ext>
              </a:extLst>
            </a:blip>
            <a:srcRect/>
            <a:stretch>
              <a:fillRect/>
            </a:stretch>
          </p:blipFill>
          <p:spPr bwMode="auto">
            <a:xfrm>
              <a:off x="1080254" y="5192710"/>
              <a:ext cx="302394" cy="3023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 name="Oval 61"/>
            <p:cNvSpPr/>
            <p:nvPr/>
          </p:nvSpPr>
          <p:spPr>
            <a:xfrm>
              <a:off x="11332565" y="2595588"/>
              <a:ext cx="726060" cy="724485"/>
            </a:xfrm>
            <a:prstGeom prst="ellipse">
              <a:avLst/>
            </a:prstGeom>
            <a:solidFill>
              <a:srgbClr val="FE7F8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lnSpc>
                  <a:spcPct val="120000"/>
                </a:lnSpc>
                <a:defRPr/>
              </a:pPr>
              <a:endParaRPr lang="zh-CN" altLang="zh-CN">
                <a:solidFill>
                  <a:schemeClr val="tx1">
                    <a:lumMod val="85000"/>
                    <a:lumOff val="15000"/>
                  </a:schemeClr>
                </a:solidFill>
                <a:latin typeface="+mj-lt"/>
                <a:ea typeface="微软雅黑"/>
                <a:cs typeface="+mn-ea"/>
                <a:sym typeface="Arial"/>
              </a:endParaRPr>
            </a:p>
          </p:txBody>
        </p:sp>
        <p:sp>
          <p:nvSpPr>
            <p:cNvPr id="37" name="Oval 64"/>
            <p:cNvSpPr/>
            <p:nvPr/>
          </p:nvSpPr>
          <p:spPr>
            <a:xfrm>
              <a:off x="11332565" y="3776815"/>
              <a:ext cx="726060" cy="726060"/>
            </a:xfrm>
            <a:prstGeom prst="ellipse">
              <a:avLst/>
            </a:prstGeom>
            <a:solidFill>
              <a:srgbClr val="FE7F8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lnSpc>
                  <a:spcPct val="120000"/>
                </a:lnSpc>
                <a:defRPr/>
              </a:pPr>
              <a:endParaRPr lang="zh-CN" altLang="zh-CN">
                <a:solidFill>
                  <a:schemeClr val="tx1">
                    <a:lumMod val="85000"/>
                    <a:lumOff val="15000"/>
                  </a:schemeClr>
                </a:solidFill>
                <a:latin typeface="+mj-lt"/>
                <a:ea typeface="微软雅黑"/>
                <a:cs typeface="+mn-ea"/>
                <a:sym typeface="Arial"/>
              </a:endParaRPr>
            </a:p>
          </p:txBody>
        </p:sp>
        <p:sp>
          <p:nvSpPr>
            <p:cNvPr id="38" name="Oval 67"/>
            <p:cNvSpPr/>
            <p:nvPr/>
          </p:nvSpPr>
          <p:spPr>
            <a:xfrm>
              <a:off x="11332565" y="4958042"/>
              <a:ext cx="726060" cy="726060"/>
            </a:xfrm>
            <a:prstGeom prst="ellipse">
              <a:avLst/>
            </a:prstGeom>
            <a:solidFill>
              <a:srgbClr val="FE7F8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lnSpc>
                  <a:spcPct val="120000"/>
                </a:lnSpc>
                <a:defRPr/>
              </a:pPr>
              <a:endParaRPr lang="zh-CN" altLang="zh-CN">
                <a:solidFill>
                  <a:schemeClr val="tx1">
                    <a:lumMod val="85000"/>
                    <a:lumOff val="15000"/>
                  </a:schemeClr>
                </a:solidFill>
                <a:latin typeface="+mj-lt"/>
                <a:ea typeface="微软雅黑"/>
                <a:cs typeface="+mn-ea"/>
                <a:sym typeface="Arial"/>
              </a:endParaRPr>
            </a:p>
          </p:txBody>
        </p:sp>
        <p:pic>
          <p:nvPicPr>
            <p:cNvPr id="39" name="Picture 68"/>
            <p:cNvPicPr>
              <a:picLocks noChangeAspect="1" noChangeArrowheads="1"/>
            </p:cNvPicPr>
            <p:nvPr/>
          </p:nvPicPr>
          <p:blipFill>
            <a:blip r:embed="rId14">
              <a:extLst>
                <a:ext uri="{28A0092B-C50C-407E-A947-70E740481C1C}">
                  <a14:useLocalDpi xmlns:a14="http://schemas.microsoft.com/office/drawing/2010/main"/>
                </a:ext>
              </a:extLst>
            </a:blip>
            <a:srcRect/>
            <a:stretch>
              <a:fillRect/>
            </a:stretch>
          </p:blipFill>
          <p:spPr bwMode="auto">
            <a:xfrm>
              <a:off x="11545184" y="2803483"/>
              <a:ext cx="302394" cy="3023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 name="Picture 69"/>
            <p:cNvPicPr>
              <a:picLocks noChangeAspect="1" noChangeArrowheads="1"/>
            </p:cNvPicPr>
            <p:nvPr/>
          </p:nvPicPr>
          <p:blipFill>
            <a:blip r:embed="rId15">
              <a:extLst>
                <a:ext uri="{28A0092B-C50C-407E-A947-70E740481C1C}">
                  <a14:useLocalDpi xmlns:a14="http://schemas.microsoft.com/office/drawing/2010/main"/>
                </a:ext>
              </a:extLst>
            </a:blip>
            <a:srcRect/>
            <a:stretch>
              <a:fillRect/>
            </a:stretch>
          </p:blipFill>
          <p:spPr bwMode="auto">
            <a:xfrm>
              <a:off x="11545184" y="3979984"/>
              <a:ext cx="302394" cy="3023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 name="Picture 70"/>
            <p:cNvPicPr>
              <a:picLocks noChangeAspect="1" noChangeArrowheads="1"/>
            </p:cNvPicPr>
            <p:nvPr/>
          </p:nvPicPr>
          <p:blipFill>
            <a:blip r:embed="rId16">
              <a:extLst>
                <a:ext uri="{28A0092B-C50C-407E-A947-70E740481C1C}">
                  <a14:useLocalDpi xmlns:a14="http://schemas.microsoft.com/office/drawing/2010/main"/>
                </a:ext>
              </a:extLst>
            </a:blip>
            <a:srcRect/>
            <a:stretch>
              <a:fillRect/>
            </a:stretch>
          </p:blipFill>
          <p:spPr bwMode="auto">
            <a:xfrm>
              <a:off x="11545184" y="5170660"/>
              <a:ext cx="302394" cy="3023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2" name="Rectangle 17"/>
            <p:cNvSpPr/>
            <p:nvPr/>
          </p:nvSpPr>
          <p:spPr>
            <a:xfrm>
              <a:off x="1708667" y="2926332"/>
              <a:ext cx="2519179" cy="646331"/>
            </a:xfrm>
            <a:prstGeom prst="rect">
              <a:avLst/>
            </a:prstGeom>
          </p:spPr>
          <p:txBody>
            <a:bodyPr wrap="square">
              <a:spAutoFit/>
            </a:bodyPr>
            <a:lstStyle/>
            <a:p>
              <a:pPr fontAlgn="auto">
                <a:lnSpc>
                  <a:spcPct val="150000"/>
                </a:lnSpc>
                <a:spcBef>
                  <a:spcPts val="0"/>
                </a:spcBef>
                <a:spcAft>
                  <a:spcPts val="0"/>
                </a:spcAft>
                <a:defRPr/>
              </a:pPr>
              <a:r>
                <a:rPr lang="en-US" altLang="zh-CN" sz="1200" noProof="1">
                  <a:solidFill>
                    <a:schemeClr val="tx1">
                      <a:lumMod val="85000"/>
                      <a:lumOff val="15000"/>
                    </a:schemeClr>
                  </a:solidFill>
                  <a:latin typeface="+mj-lt"/>
                  <a:ea typeface="微软雅黑"/>
                  <a:cs typeface="+mn-ea"/>
                  <a:sym typeface="Arial"/>
                </a:rPr>
                <a:t>I believe that people would be alive today if there were </a:t>
              </a:r>
              <a:r>
                <a:rPr lang="en-US" altLang="zh-CN" sz="1200" noProof="1">
                  <a:solidFill>
                    <a:schemeClr val="tx1">
                      <a:lumMod val="85000"/>
                      <a:lumOff val="15000"/>
                    </a:schemeClr>
                  </a:solidFill>
                  <a:latin typeface="+mj-lt"/>
                  <a:ea typeface="微软雅黑"/>
                  <a:cs typeface="+mn-ea"/>
                  <a:sym typeface="Arial"/>
                </a:rPr>
                <a:t>a </a:t>
              </a:r>
              <a:r>
                <a:rPr lang="en-US" altLang="zh-CN" sz="1200" noProof="1" smtClean="0">
                  <a:solidFill>
                    <a:schemeClr val="tx1">
                      <a:lumMod val="85000"/>
                      <a:lumOff val="15000"/>
                    </a:schemeClr>
                  </a:solidFill>
                  <a:latin typeface="+mj-lt"/>
                  <a:ea typeface="微软雅黑"/>
                  <a:cs typeface="+mn-ea"/>
                  <a:sym typeface="Arial"/>
                </a:rPr>
                <a:t>death</a:t>
              </a:r>
              <a:endParaRPr lang="zh-CN" altLang="en-US" sz="1200" dirty="0">
                <a:solidFill>
                  <a:schemeClr val="tx1">
                    <a:lumMod val="85000"/>
                    <a:lumOff val="15000"/>
                  </a:schemeClr>
                </a:solidFill>
                <a:latin typeface="+mj-lt"/>
                <a:ea typeface="微软雅黑"/>
                <a:cs typeface="+mn-ea"/>
                <a:sym typeface="Arial"/>
              </a:endParaRPr>
            </a:p>
          </p:txBody>
        </p:sp>
        <p:sp>
          <p:nvSpPr>
            <p:cNvPr id="43" name="TextBox 18"/>
            <p:cNvSpPr txBox="1"/>
            <p:nvPr/>
          </p:nvSpPr>
          <p:spPr>
            <a:xfrm>
              <a:off x="1708667" y="2595587"/>
              <a:ext cx="2872743" cy="424732"/>
            </a:xfrm>
            <a:prstGeom prst="rect">
              <a:avLst/>
            </a:prstGeom>
            <a:noFill/>
          </p:spPr>
          <p:txBody>
            <a:bodyPr>
              <a:spAutoFit/>
            </a:bodyPr>
            <a:lstStyle/>
            <a:p>
              <a:pPr fontAlgn="auto">
                <a:lnSpc>
                  <a:spcPct val="120000"/>
                </a:lnSpc>
                <a:spcBef>
                  <a:spcPts val="0"/>
                </a:spcBef>
                <a:spcAft>
                  <a:spcPts val="0"/>
                </a:spcAft>
                <a:defRPr/>
              </a:pPr>
              <a:r>
                <a:rPr lang="tr-TR" altLang="zh-CN" b="1" noProof="1">
                  <a:solidFill>
                    <a:schemeClr val="tx1">
                      <a:lumMod val="85000"/>
                      <a:lumOff val="15000"/>
                    </a:schemeClr>
                  </a:solidFill>
                  <a:latin typeface="+mj-lt"/>
                  <a:ea typeface="微软雅黑"/>
                  <a:cs typeface="+mn-ea"/>
                  <a:sym typeface="Arial"/>
                </a:rPr>
                <a:t>Solutions</a:t>
              </a:r>
              <a:endParaRPr lang="zh-CN" altLang="en-US" b="1" dirty="0">
                <a:solidFill>
                  <a:schemeClr val="tx1">
                    <a:lumMod val="85000"/>
                    <a:lumOff val="15000"/>
                  </a:schemeClr>
                </a:solidFill>
                <a:latin typeface="+mj-lt"/>
                <a:ea typeface="微软雅黑"/>
                <a:cs typeface="+mn-ea"/>
                <a:sym typeface="Arial"/>
              </a:endParaRPr>
            </a:p>
          </p:txBody>
        </p:sp>
        <p:sp>
          <p:nvSpPr>
            <p:cNvPr id="44" name="Rectangle 23"/>
            <p:cNvSpPr/>
            <p:nvPr/>
          </p:nvSpPr>
          <p:spPr>
            <a:xfrm>
              <a:off x="1708667" y="4107559"/>
              <a:ext cx="2519179" cy="646331"/>
            </a:xfrm>
            <a:prstGeom prst="rect">
              <a:avLst/>
            </a:prstGeom>
          </p:spPr>
          <p:txBody>
            <a:bodyPr wrap="square">
              <a:spAutoFit/>
            </a:bodyPr>
            <a:lstStyle/>
            <a:p>
              <a:pPr fontAlgn="auto">
                <a:lnSpc>
                  <a:spcPct val="150000"/>
                </a:lnSpc>
                <a:spcBef>
                  <a:spcPts val="0"/>
                </a:spcBef>
                <a:spcAft>
                  <a:spcPts val="0"/>
                </a:spcAft>
                <a:defRPr/>
              </a:pPr>
              <a:r>
                <a:rPr lang="en-US" altLang="zh-CN" sz="1200" noProof="1">
                  <a:solidFill>
                    <a:schemeClr val="tx1">
                      <a:lumMod val="85000"/>
                      <a:lumOff val="15000"/>
                    </a:schemeClr>
                  </a:solidFill>
                  <a:latin typeface="+mj-lt"/>
                  <a:ea typeface="微软雅黑"/>
                  <a:cs typeface="+mn-ea"/>
                  <a:sym typeface="Arial"/>
                </a:rPr>
                <a:t>The time is now, the place is here. Stay in the present. </a:t>
              </a:r>
              <a:endParaRPr lang="zh-CN" altLang="en-US" sz="1200" dirty="0">
                <a:solidFill>
                  <a:schemeClr val="tx1">
                    <a:lumMod val="85000"/>
                    <a:lumOff val="15000"/>
                  </a:schemeClr>
                </a:solidFill>
                <a:latin typeface="+mj-lt"/>
                <a:ea typeface="微软雅黑"/>
                <a:cs typeface="+mn-ea"/>
                <a:sym typeface="Arial"/>
              </a:endParaRPr>
            </a:p>
          </p:txBody>
        </p:sp>
        <p:sp>
          <p:nvSpPr>
            <p:cNvPr id="45" name="TextBox 27"/>
            <p:cNvSpPr txBox="1"/>
            <p:nvPr/>
          </p:nvSpPr>
          <p:spPr>
            <a:xfrm>
              <a:off x="1708667" y="3776813"/>
              <a:ext cx="2872743" cy="424732"/>
            </a:xfrm>
            <a:prstGeom prst="rect">
              <a:avLst/>
            </a:prstGeom>
            <a:noFill/>
          </p:spPr>
          <p:txBody>
            <a:bodyPr>
              <a:spAutoFit/>
            </a:bodyPr>
            <a:lstStyle/>
            <a:p>
              <a:pPr fontAlgn="auto">
                <a:lnSpc>
                  <a:spcPct val="120000"/>
                </a:lnSpc>
                <a:spcBef>
                  <a:spcPts val="0"/>
                </a:spcBef>
                <a:spcAft>
                  <a:spcPts val="0"/>
                </a:spcAft>
                <a:defRPr/>
              </a:pPr>
              <a:r>
                <a:rPr lang="tr-TR" altLang="zh-CN" b="1" noProof="1">
                  <a:solidFill>
                    <a:schemeClr val="tx1">
                      <a:lumMod val="85000"/>
                      <a:lumOff val="15000"/>
                    </a:schemeClr>
                  </a:solidFill>
                  <a:latin typeface="+mj-lt"/>
                  <a:ea typeface="微软雅黑"/>
                  <a:cs typeface="+mn-ea"/>
                  <a:sym typeface="Arial"/>
                </a:rPr>
                <a:t>Overview</a:t>
              </a:r>
              <a:endParaRPr lang="zh-CN" altLang="en-US" b="1" dirty="0">
                <a:solidFill>
                  <a:schemeClr val="tx1">
                    <a:lumMod val="85000"/>
                    <a:lumOff val="15000"/>
                  </a:schemeClr>
                </a:solidFill>
                <a:latin typeface="+mj-lt"/>
                <a:ea typeface="微软雅黑"/>
                <a:cs typeface="+mn-ea"/>
                <a:sym typeface="Arial"/>
              </a:endParaRPr>
            </a:p>
          </p:txBody>
        </p:sp>
        <p:sp>
          <p:nvSpPr>
            <p:cNvPr id="46" name="Rectangle 30"/>
            <p:cNvSpPr/>
            <p:nvPr/>
          </p:nvSpPr>
          <p:spPr>
            <a:xfrm>
              <a:off x="1708667" y="5290359"/>
              <a:ext cx="2519179" cy="646331"/>
            </a:xfrm>
            <a:prstGeom prst="rect">
              <a:avLst/>
            </a:prstGeom>
          </p:spPr>
          <p:txBody>
            <a:bodyPr wrap="square">
              <a:spAutoFit/>
            </a:bodyPr>
            <a:lstStyle/>
            <a:p>
              <a:pPr fontAlgn="auto">
                <a:lnSpc>
                  <a:spcPct val="150000"/>
                </a:lnSpc>
                <a:spcBef>
                  <a:spcPts val="0"/>
                </a:spcBef>
                <a:spcAft>
                  <a:spcPts val="0"/>
                </a:spcAft>
                <a:defRPr/>
              </a:pPr>
              <a:r>
                <a:rPr lang="en-US" altLang="zh-CN" sz="1200" noProof="1">
                  <a:solidFill>
                    <a:schemeClr val="tx1">
                      <a:lumMod val="85000"/>
                      <a:lumOff val="15000"/>
                    </a:schemeClr>
                  </a:solidFill>
                  <a:latin typeface="+mj-lt"/>
                  <a:ea typeface="微软雅黑"/>
                  <a:cs typeface="+mn-ea"/>
                  <a:sym typeface="Arial"/>
                </a:rPr>
                <a:t> You can do nothing to change the past, and the future </a:t>
              </a:r>
              <a:r>
                <a:rPr lang="en-US" altLang="zh-CN" sz="1200" noProof="1">
                  <a:solidFill>
                    <a:schemeClr val="tx1">
                      <a:lumMod val="85000"/>
                      <a:lumOff val="15000"/>
                    </a:schemeClr>
                  </a:solidFill>
                  <a:latin typeface="+mj-lt"/>
                  <a:ea typeface="微软雅黑"/>
                  <a:cs typeface="+mn-ea"/>
                  <a:sym typeface="Arial"/>
                </a:rPr>
                <a:t>will </a:t>
              </a:r>
              <a:r>
                <a:rPr lang="en-US" altLang="zh-CN" sz="1200" noProof="1" smtClean="0">
                  <a:solidFill>
                    <a:schemeClr val="tx1">
                      <a:lumMod val="85000"/>
                      <a:lumOff val="15000"/>
                    </a:schemeClr>
                  </a:solidFill>
                  <a:latin typeface="+mj-lt"/>
                  <a:ea typeface="微软雅黑"/>
                  <a:cs typeface="+mn-ea"/>
                  <a:sym typeface="Arial"/>
                </a:rPr>
                <a:t>never</a:t>
              </a:r>
              <a:endParaRPr lang="zh-CN" altLang="en-US" sz="1200" dirty="0">
                <a:solidFill>
                  <a:schemeClr val="tx1">
                    <a:lumMod val="85000"/>
                    <a:lumOff val="15000"/>
                  </a:schemeClr>
                </a:solidFill>
                <a:latin typeface="+mj-lt"/>
                <a:ea typeface="微软雅黑"/>
                <a:cs typeface="+mn-ea"/>
                <a:sym typeface="Arial"/>
              </a:endParaRPr>
            </a:p>
          </p:txBody>
        </p:sp>
        <p:sp>
          <p:nvSpPr>
            <p:cNvPr id="47" name="TextBox 32"/>
            <p:cNvSpPr txBox="1"/>
            <p:nvPr/>
          </p:nvSpPr>
          <p:spPr>
            <a:xfrm>
              <a:off x="1708667" y="4958040"/>
              <a:ext cx="2872743" cy="424732"/>
            </a:xfrm>
            <a:prstGeom prst="rect">
              <a:avLst/>
            </a:prstGeom>
            <a:noFill/>
          </p:spPr>
          <p:txBody>
            <a:bodyPr>
              <a:spAutoFit/>
            </a:bodyPr>
            <a:lstStyle/>
            <a:p>
              <a:pPr fontAlgn="auto">
                <a:lnSpc>
                  <a:spcPct val="120000"/>
                </a:lnSpc>
                <a:spcBef>
                  <a:spcPts val="0"/>
                </a:spcBef>
                <a:spcAft>
                  <a:spcPts val="0"/>
                </a:spcAft>
                <a:defRPr/>
              </a:pPr>
              <a:r>
                <a:rPr lang="tr-TR" altLang="zh-CN" b="1" noProof="1">
                  <a:solidFill>
                    <a:schemeClr val="tx1">
                      <a:lumMod val="85000"/>
                      <a:lumOff val="15000"/>
                    </a:schemeClr>
                  </a:solidFill>
                  <a:latin typeface="+mj-lt"/>
                  <a:ea typeface="微软雅黑"/>
                  <a:cs typeface="+mn-ea"/>
                  <a:sym typeface="Arial"/>
                </a:rPr>
                <a:t>Web Design</a:t>
              </a:r>
              <a:endParaRPr lang="zh-CN" altLang="en-US" b="1" dirty="0">
                <a:solidFill>
                  <a:schemeClr val="tx1">
                    <a:lumMod val="85000"/>
                    <a:lumOff val="15000"/>
                  </a:schemeClr>
                </a:solidFill>
                <a:latin typeface="+mj-lt"/>
                <a:ea typeface="微软雅黑"/>
                <a:cs typeface="+mn-ea"/>
                <a:sym typeface="Arial"/>
              </a:endParaRPr>
            </a:p>
          </p:txBody>
        </p:sp>
        <p:sp>
          <p:nvSpPr>
            <p:cNvPr id="48" name="Rectangle 34"/>
            <p:cNvSpPr/>
            <p:nvPr/>
          </p:nvSpPr>
          <p:spPr>
            <a:xfrm>
              <a:off x="8616953" y="2926332"/>
              <a:ext cx="2586463" cy="646331"/>
            </a:xfrm>
            <a:prstGeom prst="rect">
              <a:avLst/>
            </a:prstGeom>
          </p:spPr>
          <p:txBody>
            <a:bodyPr wrap="square">
              <a:spAutoFit/>
            </a:bodyPr>
            <a:lstStyle/>
            <a:p>
              <a:pPr algn="r" fontAlgn="auto">
                <a:lnSpc>
                  <a:spcPct val="150000"/>
                </a:lnSpc>
                <a:spcBef>
                  <a:spcPts val="0"/>
                </a:spcBef>
                <a:spcAft>
                  <a:spcPts val="0"/>
                </a:spcAft>
                <a:defRPr/>
              </a:pPr>
              <a:r>
                <a:rPr lang="en-US" altLang="zh-CN" sz="1200" noProof="1">
                  <a:solidFill>
                    <a:schemeClr val="tx1">
                      <a:lumMod val="85000"/>
                      <a:lumOff val="15000"/>
                    </a:schemeClr>
                  </a:solidFill>
                  <a:latin typeface="+mj-lt"/>
                  <a:ea typeface="微软雅黑"/>
                  <a:cs typeface="+mn-ea"/>
                  <a:sym typeface="Arial"/>
                </a:rPr>
                <a:t> You can do nothing to change the past, and the future will </a:t>
              </a:r>
              <a:r>
                <a:rPr lang="en-US" altLang="zh-CN" sz="1200" noProof="1">
                  <a:solidFill>
                    <a:schemeClr val="tx1">
                      <a:lumMod val="85000"/>
                      <a:lumOff val="15000"/>
                    </a:schemeClr>
                  </a:solidFill>
                  <a:latin typeface="+mj-lt"/>
                  <a:ea typeface="微软雅黑"/>
                  <a:cs typeface="+mn-ea"/>
                  <a:sym typeface="Arial"/>
                </a:rPr>
                <a:t>never </a:t>
              </a:r>
              <a:r>
                <a:rPr lang="en-US" altLang="zh-CN" sz="1200" noProof="1" smtClean="0">
                  <a:solidFill>
                    <a:schemeClr val="tx1">
                      <a:lumMod val="85000"/>
                      <a:lumOff val="15000"/>
                    </a:schemeClr>
                  </a:solidFill>
                  <a:latin typeface="+mj-lt"/>
                  <a:ea typeface="微软雅黑"/>
                  <a:cs typeface="+mn-ea"/>
                  <a:sym typeface="Arial"/>
                </a:rPr>
                <a:t>come</a:t>
              </a:r>
              <a:endParaRPr lang="zh-CN" altLang="en-US" sz="1200" dirty="0">
                <a:solidFill>
                  <a:schemeClr val="tx1">
                    <a:lumMod val="85000"/>
                    <a:lumOff val="15000"/>
                  </a:schemeClr>
                </a:solidFill>
                <a:latin typeface="+mj-lt"/>
                <a:ea typeface="微软雅黑"/>
                <a:cs typeface="+mn-ea"/>
                <a:sym typeface="Arial"/>
              </a:endParaRPr>
            </a:p>
          </p:txBody>
        </p:sp>
        <p:sp>
          <p:nvSpPr>
            <p:cNvPr id="49" name="TextBox 35"/>
            <p:cNvSpPr txBox="1"/>
            <p:nvPr/>
          </p:nvSpPr>
          <p:spPr>
            <a:xfrm>
              <a:off x="8330673" y="2595587"/>
              <a:ext cx="2872743" cy="424732"/>
            </a:xfrm>
            <a:prstGeom prst="rect">
              <a:avLst/>
            </a:prstGeom>
            <a:noFill/>
          </p:spPr>
          <p:txBody>
            <a:bodyPr>
              <a:spAutoFit/>
            </a:bodyPr>
            <a:lstStyle/>
            <a:p>
              <a:pPr algn="r" fontAlgn="auto">
                <a:lnSpc>
                  <a:spcPct val="120000"/>
                </a:lnSpc>
                <a:spcBef>
                  <a:spcPts val="0"/>
                </a:spcBef>
                <a:spcAft>
                  <a:spcPts val="0"/>
                </a:spcAft>
                <a:defRPr/>
              </a:pPr>
              <a:r>
                <a:rPr lang="tr-TR" altLang="zh-CN" b="1" noProof="1">
                  <a:solidFill>
                    <a:schemeClr val="tx1">
                      <a:lumMod val="85000"/>
                      <a:lumOff val="15000"/>
                    </a:schemeClr>
                  </a:solidFill>
                  <a:latin typeface="+mj-lt"/>
                  <a:ea typeface="微软雅黑"/>
                  <a:cs typeface="+mn-ea"/>
                  <a:sym typeface="Arial"/>
                </a:rPr>
                <a:t>Overview</a:t>
              </a:r>
              <a:endParaRPr lang="zh-CN" altLang="en-US" b="1" dirty="0">
                <a:solidFill>
                  <a:schemeClr val="tx1">
                    <a:lumMod val="85000"/>
                    <a:lumOff val="15000"/>
                  </a:schemeClr>
                </a:solidFill>
                <a:latin typeface="+mj-lt"/>
                <a:ea typeface="微软雅黑"/>
                <a:cs typeface="+mn-ea"/>
                <a:sym typeface="Arial"/>
              </a:endParaRPr>
            </a:p>
          </p:txBody>
        </p:sp>
        <p:sp>
          <p:nvSpPr>
            <p:cNvPr id="51" name="Rectangle 37"/>
            <p:cNvSpPr/>
            <p:nvPr/>
          </p:nvSpPr>
          <p:spPr>
            <a:xfrm>
              <a:off x="8616953" y="4107559"/>
              <a:ext cx="2586463" cy="646331"/>
            </a:xfrm>
            <a:prstGeom prst="rect">
              <a:avLst/>
            </a:prstGeom>
          </p:spPr>
          <p:txBody>
            <a:bodyPr wrap="square">
              <a:spAutoFit/>
            </a:bodyPr>
            <a:lstStyle/>
            <a:p>
              <a:pPr algn="r" fontAlgn="auto">
                <a:lnSpc>
                  <a:spcPct val="150000"/>
                </a:lnSpc>
                <a:spcBef>
                  <a:spcPts val="0"/>
                </a:spcBef>
                <a:spcAft>
                  <a:spcPts val="0"/>
                </a:spcAft>
                <a:defRPr/>
              </a:pPr>
              <a:r>
                <a:rPr lang="en-US" altLang="zh-CN" sz="1200" noProof="1">
                  <a:solidFill>
                    <a:schemeClr val="tx1">
                      <a:lumMod val="85000"/>
                      <a:lumOff val="15000"/>
                    </a:schemeClr>
                  </a:solidFill>
                  <a:latin typeface="+mj-lt"/>
                  <a:ea typeface="微软雅黑"/>
                  <a:cs typeface="+mn-ea"/>
                  <a:sym typeface="Arial"/>
                </a:rPr>
                <a:t>The time is now, the place is here. Stay in the present. </a:t>
              </a:r>
              <a:endParaRPr lang="zh-CN" altLang="en-US" sz="1200" dirty="0">
                <a:solidFill>
                  <a:schemeClr val="tx1">
                    <a:lumMod val="85000"/>
                    <a:lumOff val="15000"/>
                  </a:schemeClr>
                </a:solidFill>
                <a:latin typeface="+mj-lt"/>
                <a:ea typeface="微软雅黑"/>
                <a:cs typeface="+mn-ea"/>
                <a:sym typeface="Arial"/>
              </a:endParaRPr>
            </a:p>
          </p:txBody>
        </p:sp>
        <p:sp>
          <p:nvSpPr>
            <p:cNvPr id="52" name="TextBox 38"/>
            <p:cNvSpPr txBox="1"/>
            <p:nvPr/>
          </p:nvSpPr>
          <p:spPr>
            <a:xfrm>
              <a:off x="8330673" y="3776813"/>
              <a:ext cx="2872743" cy="424732"/>
            </a:xfrm>
            <a:prstGeom prst="rect">
              <a:avLst/>
            </a:prstGeom>
            <a:noFill/>
          </p:spPr>
          <p:txBody>
            <a:bodyPr>
              <a:spAutoFit/>
            </a:bodyPr>
            <a:lstStyle/>
            <a:p>
              <a:pPr algn="r" fontAlgn="auto">
                <a:lnSpc>
                  <a:spcPct val="120000"/>
                </a:lnSpc>
                <a:spcBef>
                  <a:spcPts val="0"/>
                </a:spcBef>
                <a:spcAft>
                  <a:spcPts val="0"/>
                </a:spcAft>
                <a:defRPr/>
              </a:pPr>
              <a:r>
                <a:rPr lang="tr-TR" altLang="zh-CN" b="1" noProof="1">
                  <a:solidFill>
                    <a:schemeClr val="tx1">
                      <a:lumMod val="85000"/>
                      <a:lumOff val="15000"/>
                    </a:schemeClr>
                  </a:solidFill>
                  <a:latin typeface="+mj-lt"/>
                  <a:ea typeface="微软雅黑"/>
                  <a:cs typeface="+mn-ea"/>
                  <a:sym typeface="Arial"/>
                </a:rPr>
                <a:t>Web Design</a:t>
              </a:r>
              <a:endParaRPr lang="zh-CN" altLang="en-US" b="1" dirty="0">
                <a:solidFill>
                  <a:schemeClr val="tx1">
                    <a:lumMod val="85000"/>
                    <a:lumOff val="15000"/>
                  </a:schemeClr>
                </a:solidFill>
                <a:latin typeface="+mj-lt"/>
                <a:ea typeface="微软雅黑"/>
                <a:cs typeface="+mn-ea"/>
                <a:sym typeface="Arial"/>
              </a:endParaRPr>
            </a:p>
          </p:txBody>
        </p:sp>
        <p:sp>
          <p:nvSpPr>
            <p:cNvPr id="54" name="Rectangle 40"/>
            <p:cNvSpPr/>
            <p:nvPr/>
          </p:nvSpPr>
          <p:spPr>
            <a:xfrm>
              <a:off x="8616953" y="5290359"/>
              <a:ext cx="2586463" cy="646331"/>
            </a:xfrm>
            <a:prstGeom prst="rect">
              <a:avLst/>
            </a:prstGeom>
          </p:spPr>
          <p:txBody>
            <a:bodyPr wrap="square">
              <a:spAutoFit/>
            </a:bodyPr>
            <a:lstStyle/>
            <a:p>
              <a:pPr algn="r" fontAlgn="auto">
                <a:lnSpc>
                  <a:spcPct val="150000"/>
                </a:lnSpc>
                <a:spcBef>
                  <a:spcPts val="0"/>
                </a:spcBef>
                <a:spcAft>
                  <a:spcPts val="0"/>
                </a:spcAft>
                <a:defRPr/>
              </a:pPr>
              <a:r>
                <a:rPr lang="zh-CN" altLang="en-US" sz="1200" noProof="1">
                  <a:solidFill>
                    <a:schemeClr val="tx1">
                      <a:lumMod val="85000"/>
                      <a:lumOff val="15000"/>
                    </a:schemeClr>
                  </a:solidFill>
                  <a:latin typeface="+mj-lt"/>
                  <a:ea typeface="微软雅黑"/>
                  <a:cs typeface="+mn-ea"/>
                  <a:sym typeface="Arial"/>
                </a:rPr>
                <a:t>请替换文字内容，修改文字内容，也可以直接复制你的内容到此。</a:t>
              </a:r>
              <a:endParaRPr lang="zh-CN" altLang="en-US" sz="1200" dirty="0">
                <a:solidFill>
                  <a:schemeClr val="tx1">
                    <a:lumMod val="85000"/>
                    <a:lumOff val="15000"/>
                  </a:schemeClr>
                </a:solidFill>
                <a:latin typeface="+mj-lt"/>
                <a:ea typeface="微软雅黑"/>
                <a:cs typeface="+mn-ea"/>
                <a:sym typeface="Arial"/>
              </a:endParaRPr>
            </a:p>
          </p:txBody>
        </p:sp>
        <p:sp>
          <p:nvSpPr>
            <p:cNvPr id="55" name="TextBox 41"/>
            <p:cNvSpPr txBox="1"/>
            <p:nvPr/>
          </p:nvSpPr>
          <p:spPr>
            <a:xfrm>
              <a:off x="8330673" y="4958040"/>
              <a:ext cx="2872743" cy="424732"/>
            </a:xfrm>
            <a:prstGeom prst="rect">
              <a:avLst/>
            </a:prstGeom>
            <a:noFill/>
          </p:spPr>
          <p:txBody>
            <a:bodyPr>
              <a:spAutoFit/>
            </a:bodyPr>
            <a:lstStyle/>
            <a:p>
              <a:pPr algn="r" fontAlgn="auto">
                <a:lnSpc>
                  <a:spcPct val="120000"/>
                </a:lnSpc>
                <a:spcBef>
                  <a:spcPts val="0"/>
                </a:spcBef>
                <a:spcAft>
                  <a:spcPts val="0"/>
                </a:spcAft>
                <a:defRPr/>
              </a:pPr>
              <a:r>
                <a:rPr lang="tr-TR" altLang="zh-CN" b="1" noProof="1">
                  <a:solidFill>
                    <a:schemeClr val="tx1">
                      <a:lumMod val="85000"/>
                      <a:lumOff val="15000"/>
                    </a:schemeClr>
                  </a:solidFill>
                  <a:latin typeface="+mj-lt"/>
                  <a:ea typeface="微软雅黑"/>
                  <a:cs typeface="+mn-ea"/>
                  <a:sym typeface="Arial"/>
                </a:rPr>
                <a:t>Solutions</a:t>
              </a:r>
              <a:endParaRPr lang="zh-CN" altLang="en-US" b="1" dirty="0">
                <a:solidFill>
                  <a:schemeClr val="tx1">
                    <a:lumMod val="85000"/>
                    <a:lumOff val="15000"/>
                  </a:schemeClr>
                </a:solidFill>
                <a:latin typeface="+mj-lt"/>
                <a:ea typeface="微软雅黑"/>
                <a:cs typeface="+mn-ea"/>
                <a:sym typeface="Arial"/>
              </a:endParaRPr>
            </a:p>
          </p:txBody>
        </p:sp>
      </p:grpSp>
      <p:cxnSp>
        <p:nvCxnSpPr>
          <p:cNvPr id="57" name="直接连接符 56"/>
          <p:cNvCxnSpPr/>
          <p:nvPr/>
        </p:nvCxnSpPr>
        <p:spPr>
          <a:xfrm>
            <a:off x="657484" y="877396"/>
            <a:ext cx="11406773" cy="0"/>
          </a:xfrm>
          <a:prstGeom prst="line">
            <a:avLst/>
          </a:prstGeom>
          <a:noFill/>
          <a:ln w="12700" cap="flat" cmpd="sng" algn="ctr">
            <a:solidFill>
              <a:srgbClr val="FE7F8D"/>
            </a:solidFill>
            <a:prstDash val="dash"/>
          </a:ln>
          <a:effectLst/>
        </p:spPr>
      </p:cxnSp>
      <p:sp>
        <p:nvSpPr>
          <p:cNvPr id="53" name="TextBox 41"/>
          <p:cNvSpPr txBox="1"/>
          <p:nvPr/>
        </p:nvSpPr>
        <p:spPr>
          <a:xfrm>
            <a:off x="898306" y="231949"/>
            <a:ext cx="2001141" cy="589816"/>
          </a:xfrm>
          <a:prstGeom prst="rect">
            <a:avLst/>
          </a:prstGeom>
          <a:noFill/>
        </p:spPr>
        <p:txBody>
          <a:bodyPr wrap="none" lIns="96433" tIns="48216" rIns="96433" bIns="48216" rtlCol="0">
            <a:spAutoFit/>
          </a:bodyPr>
          <a:lstStyle/>
          <a:p>
            <a:pPr defTabSz="964326"/>
            <a:r>
              <a:rPr lang="tr-TR" altLang="zh-CN" sz="3200" b="1" dirty="0" err="1">
                <a:solidFill>
                  <a:srgbClr val="FE7F8D"/>
                </a:solidFill>
                <a:effectLst>
                  <a:outerShdw blurRad="38100" dist="38100" dir="2700000" algn="tl">
                    <a:srgbClr val="000000">
                      <a:alpha val="43137"/>
                    </a:srgbClr>
                  </a:outerShdw>
                </a:effectLst>
                <a:latin typeface="+mj-lt"/>
                <a:ea typeface="微软雅黑"/>
                <a:cs typeface="+mn-ea"/>
                <a:sym typeface="Arial"/>
              </a:rPr>
              <a:t>Direction</a:t>
            </a:r>
            <a:endParaRPr lang="zh-CN" altLang="en-US" sz="3200" b="1" dirty="0">
              <a:solidFill>
                <a:srgbClr val="FE7F8D"/>
              </a:solidFill>
              <a:effectLst>
                <a:outerShdw blurRad="38100" dist="38100" dir="2700000" algn="tl">
                  <a:srgbClr val="000000">
                    <a:alpha val="43137"/>
                  </a:srgbClr>
                </a:outerShdw>
              </a:effectLst>
              <a:latin typeface="+mj-lt"/>
              <a:ea typeface="微软雅黑"/>
              <a:cs typeface="+mn-ea"/>
              <a:sym typeface="Arial"/>
            </a:endParaRPr>
          </a:p>
        </p:txBody>
      </p:sp>
    </p:spTree>
    <p:extLst>
      <p:ext uri="{BB962C8B-B14F-4D97-AF65-F5344CB8AC3E}">
        <p14:creationId xmlns:p14="http://schemas.microsoft.com/office/powerpoint/2010/main" val="276922442"/>
      </p:ext>
    </p:extLst>
  </p:cSld>
  <p:clrMapOvr>
    <a:masterClrMapping/>
  </p:clrMapOvr>
  <mc:AlternateContent xmlns:mc="http://schemas.openxmlformats.org/markup-compatibility/2006" xmlns:p14="http://schemas.microsoft.com/office/powerpoint/2010/main">
    <mc:Choice Requires="p14">
      <p:transition spd="slow" p14:dur="1600" advClick="0" advTm="3000">
        <p14:gallery dir="l"/>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2159" y="1600101"/>
            <a:ext cx="13211913" cy="5194786"/>
            <a:chOff x="-32159" y="2009181"/>
            <a:chExt cx="13211913" cy="5194786"/>
          </a:xfrm>
        </p:grpSpPr>
        <p:sp>
          <p:nvSpPr>
            <p:cNvPr id="119" name="Freeform 14"/>
            <p:cNvSpPr>
              <a:spLocks/>
            </p:cNvSpPr>
            <p:nvPr/>
          </p:nvSpPr>
          <p:spPr bwMode="auto">
            <a:xfrm rot="13500000">
              <a:off x="3856332" y="3055083"/>
              <a:ext cx="1293559" cy="2153473"/>
            </a:xfrm>
            <a:custGeom>
              <a:avLst/>
              <a:gdLst>
                <a:gd name="T0" fmla="*/ 329 w 486"/>
                <a:gd name="T1" fmla="*/ 0 h 799"/>
                <a:gd name="T2" fmla="*/ 378 w 486"/>
                <a:gd name="T3" fmla="*/ 1 h 799"/>
                <a:gd name="T4" fmla="*/ 430 w 486"/>
                <a:gd name="T5" fmla="*/ 7 h 799"/>
                <a:gd name="T6" fmla="*/ 486 w 486"/>
                <a:gd name="T7" fmla="*/ 19 h 799"/>
                <a:gd name="T8" fmla="*/ 483 w 486"/>
                <a:gd name="T9" fmla="*/ 30 h 799"/>
                <a:gd name="T10" fmla="*/ 428 w 486"/>
                <a:gd name="T11" fmla="*/ 19 h 799"/>
                <a:gd name="T12" fmla="*/ 376 w 486"/>
                <a:gd name="T13" fmla="*/ 13 h 799"/>
                <a:gd name="T14" fmla="*/ 329 w 486"/>
                <a:gd name="T15" fmla="*/ 12 h 799"/>
                <a:gd name="T16" fmla="*/ 278 w 486"/>
                <a:gd name="T17" fmla="*/ 15 h 799"/>
                <a:gd name="T18" fmla="*/ 231 w 486"/>
                <a:gd name="T19" fmla="*/ 22 h 799"/>
                <a:gd name="T20" fmla="*/ 191 w 486"/>
                <a:gd name="T21" fmla="*/ 36 h 799"/>
                <a:gd name="T22" fmla="*/ 153 w 486"/>
                <a:gd name="T23" fmla="*/ 53 h 799"/>
                <a:gd name="T24" fmla="*/ 122 w 486"/>
                <a:gd name="T25" fmla="*/ 74 h 799"/>
                <a:gd name="T26" fmla="*/ 94 w 486"/>
                <a:gd name="T27" fmla="*/ 101 h 799"/>
                <a:gd name="T28" fmla="*/ 72 w 486"/>
                <a:gd name="T29" fmla="*/ 129 h 799"/>
                <a:gd name="T30" fmla="*/ 52 w 486"/>
                <a:gd name="T31" fmla="*/ 162 h 799"/>
                <a:gd name="T32" fmla="*/ 38 w 486"/>
                <a:gd name="T33" fmla="*/ 198 h 799"/>
                <a:gd name="T34" fmla="*/ 27 w 486"/>
                <a:gd name="T35" fmla="*/ 235 h 799"/>
                <a:gd name="T36" fmla="*/ 18 w 486"/>
                <a:gd name="T37" fmla="*/ 275 h 799"/>
                <a:gd name="T38" fmla="*/ 14 w 486"/>
                <a:gd name="T39" fmla="*/ 317 h 799"/>
                <a:gd name="T40" fmla="*/ 12 w 486"/>
                <a:gd name="T41" fmla="*/ 361 h 799"/>
                <a:gd name="T42" fmla="*/ 17 w 486"/>
                <a:gd name="T43" fmla="*/ 434 h 799"/>
                <a:gd name="T44" fmla="*/ 27 w 486"/>
                <a:gd name="T45" fmla="*/ 510 h 799"/>
                <a:gd name="T46" fmla="*/ 45 w 486"/>
                <a:gd name="T47" fmla="*/ 584 h 799"/>
                <a:gd name="T48" fmla="*/ 67 w 486"/>
                <a:gd name="T49" fmla="*/ 657 h 799"/>
                <a:gd name="T50" fmla="*/ 95 w 486"/>
                <a:gd name="T51" fmla="*/ 727 h 799"/>
                <a:gd name="T52" fmla="*/ 127 w 486"/>
                <a:gd name="T53" fmla="*/ 793 h 799"/>
                <a:gd name="T54" fmla="*/ 127 w 486"/>
                <a:gd name="T55" fmla="*/ 793 h 799"/>
                <a:gd name="T56" fmla="*/ 115 w 486"/>
                <a:gd name="T57" fmla="*/ 799 h 799"/>
                <a:gd name="T58" fmla="*/ 84 w 486"/>
                <a:gd name="T59" fmla="*/ 733 h 799"/>
                <a:gd name="T60" fmla="*/ 55 w 486"/>
                <a:gd name="T61" fmla="*/ 662 h 799"/>
                <a:gd name="T62" fmla="*/ 33 w 486"/>
                <a:gd name="T63" fmla="*/ 587 h 799"/>
                <a:gd name="T64" fmla="*/ 15 w 486"/>
                <a:gd name="T65" fmla="*/ 512 h 799"/>
                <a:gd name="T66" fmla="*/ 5 w 486"/>
                <a:gd name="T67" fmla="*/ 436 h 799"/>
                <a:gd name="T68" fmla="*/ 0 w 486"/>
                <a:gd name="T69" fmla="*/ 361 h 799"/>
                <a:gd name="T70" fmla="*/ 2 w 486"/>
                <a:gd name="T71" fmla="*/ 312 h 799"/>
                <a:gd name="T72" fmla="*/ 8 w 486"/>
                <a:gd name="T73" fmla="*/ 266 h 799"/>
                <a:gd name="T74" fmla="*/ 17 w 486"/>
                <a:gd name="T75" fmla="*/ 222 h 799"/>
                <a:gd name="T76" fmla="*/ 32 w 486"/>
                <a:gd name="T77" fmla="*/ 180 h 799"/>
                <a:gd name="T78" fmla="*/ 49 w 486"/>
                <a:gd name="T79" fmla="*/ 143 h 799"/>
                <a:gd name="T80" fmla="*/ 73 w 486"/>
                <a:gd name="T81" fmla="*/ 107 h 799"/>
                <a:gd name="T82" fmla="*/ 97 w 486"/>
                <a:gd name="T83" fmla="*/ 80 h 799"/>
                <a:gd name="T84" fmla="*/ 125 w 486"/>
                <a:gd name="T85" fmla="*/ 56 h 799"/>
                <a:gd name="T86" fmla="*/ 158 w 486"/>
                <a:gd name="T87" fmla="*/ 37 h 799"/>
                <a:gd name="T88" fmla="*/ 194 w 486"/>
                <a:gd name="T89" fmla="*/ 21 h 799"/>
                <a:gd name="T90" fmla="*/ 235 w 486"/>
                <a:gd name="T91" fmla="*/ 9 h 799"/>
                <a:gd name="T92" fmla="*/ 280 w 486"/>
                <a:gd name="T93" fmla="*/ 1 h 799"/>
                <a:gd name="T94" fmla="*/ 329 w 486"/>
                <a:gd name="T95" fmla="*/ 0 h 7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86" h="799">
                  <a:moveTo>
                    <a:pt x="329" y="0"/>
                  </a:moveTo>
                  <a:lnTo>
                    <a:pt x="378" y="1"/>
                  </a:lnTo>
                  <a:lnTo>
                    <a:pt x="430" y="7"/>
                  </a:lnTo>
                  <a:lnTo>
                    <a:pt x="486" y="19"/>
                  </a:lnTo>
                  <a:lnTo>
                    <a:pt x="483" y="30"/>
                  </a:lnTo>
                  <a:lnTo>
                    <a:pt x="428" y="19"/>
                  </a:lnTo>
                  <a:lnTo>
                    <a:pt x="376" y="13"/>
                  </a:lnTo>
                  <a:lnTo>
                    <a:pt x="329" y="12"/>
                  </a:lnTo>
                  <a:lnTo>
                    <a:pt x="278" y="15"/>
                  </a:lnTo>
                  <a:lnTo>
                    <a:pt x="231" y="22"/>
                  </a:lnTo>
                  <a:lnTo>
                    <a:pt x="191" y="36"/>
                  </a:lnTo>
                  <a:lnTo>
                    <a:pt x="153" y="53"/>
                  </a:lnTo>
                  <a:lnTo>
                    <a:pt x="122" y="74"/>
                  </a:lnTo>
                  <a:lnTo>
                    <a:pt x="94" y="101"/>
                  </a:lnTo>
                  <a:lnTo>
                    <a:pt x="72" y="129"/>
                  </a:lnTo>
                  <a:lnTo>
                    <a:pt x="52" y="162"/>
                  </a:lnTo>
                  <a:lnTo>
                    <a:pt x="38" y="198"/>
                  </a:lnTo>
                  <a:lnTo>
                    <a:pt x="27" y="235"/>
                  </a:lnTo>
                  <a:lnTo>
                    <a:pt x="18" y="275"/>
                  </a:lnTo>
                  <a:lnTo>
                    <a:pt x="14" y="317"/>
                  </a:lnTo>
                  <a:lnTo>
                    <a:pt x="12" y="361"/>
                  </a:lnTo>
                  <a:lnTo>
                    <a:pt x="17" y="434"/>
                  </a:lnTo>
                  <a:lnTo>
                    <a:pt x="27" y="510"/>
                  </a:lnTo>
                  <a:lnTo>
                    <a:pt x="45" y="584"/>
                  </a:lnTo>
                  <a:lnTo>
                    <a:pt x="67" y="657"/>
                  </a:lnTo>
                  <a:lnTo>
                    <a:pt x="95" y="727"/>
                  </a:lnTo>
                  <a:lnTo>
                    <a:pt x="127" y="793"/>
                  </a:lnTo>
                  <a:lnTo>
                    <a:pt x="127" y="793"/>
                  </a:lnTo>
                  <a:lnTo>
                    <a:pt x="115" y="799"/>
                  </a:lnTo>
                  <a:lnTo>
                    <a:pt x="84" y="733"/>
                  </a:lnTo>
                  <a:lnTo>
                    <a:pt x="55" y="662"/>
                  </a:lnTo>
                  <a:lnTo>
                    <a:pt x="33" y="587"/>
                  </a:lnTo>
                  <a:lnTo>
                    <a:pt x="15" y="512"/>
                  </a:lnTo>
                  <a:lnTo>
                    <a:pt x="5" y="436"/>
                  </a:lnTo>
                  <a:lnTo>
                    <a:pt x="0" y="361"/>
                  </a:lnTo>
                  <a:lnTo>
                    <a:pt x="2" y="312"/>
                  </a:lnTo>
                  <a:lnTo>
                    <a:pt x="8" y="266"/>
                  </a:lnTo>
                  <a:lnTo>
                    <a:pt x="17" y="222"/>
                  </a:lnTo>
                  <a:lnTo>
                    <a:pt x="32" y="180"/>
                  </a:lnTo>
                  <a:lnTo>
                    <a:pt x="49" y="143"/>
                  </a:lnTo>
                  <a:lnTo>
                    <a:pt x="73" y="107"/>
                  </a:lnTo>
                  <a:lnTo>
                    <a:pt x="97" y="80"/>
                  </a:lnTo>
                  <a:lnTo>
                    <a:pt x="125" y="56"/>
                  </a:lnTo>
                  <a:lnTo>
                    <a:pt x="158" y="37"/>
                  </a:lnTo>
                  <a:lnTo>
                    <a:pt x="194" y="21"/>
                  </a:lnTo>
                  <a:lnTo>
                    <a:pt x="235" y="9"/>
                  </a:lnTo>
                  <a:lnTo>
                    <a:pt x="280" y="1"/>
                  </a:lnTo>
                  <a:lnTo>
                    <a:pt x="329" y="0"/>
                  </a:lnTo>
                  <a:close/>
                </a:path>
              </a:pathLst>
            </a:custGeom>
            <a:solidFill>
              <a:srgbClr val="FE7F8D"/>
            </a:solidFill>
            <a:ln>
              <a:solidFill>
                <a:srgbClr val="FE7F8D"/>
              </a:solidFill>
            </a:ln>
            <a:effectLst>
              <a:outerShdw blurRad="63500" algn="ctr" rotWithShape="0">
                <a:prstClr val="black">
                  <a:alpha val="40000"/>
                </a:prstClr>
              </a:outerShdw>
            </a:effectLst>
          </p:spPr>
          <p:txBody>
            <a:bodyPr vert="horz" wrap="square" lIns="138059" tIns="69030" rIns="138059" bIns="69030" numCol="1" anchor="t" anchorCtr="0" compatLnSpc="1">
              <a:prstTxWarp prst="textNoShape">
                <a:avLst/>
              </a:prstTxWarp>
            </a:bodyPr>
            <a:lstStyle/>
            <a:p>
              <a:pPr algn="ctr" defTabSz="964326">
                <a:defRPr/>
              </a:pPr>
              <a:endParaRPr lang="en-US" sz="3100" kern="0">
                <a:solidFill>
                  <a:schemeClr val="tx1">
                    <a:lumMod val="85000"/>
                    <a:lumOff val="15000"/>
                  </a:schemeClr>
                </a:solidFill>
                <a:latin typeface="+mj-lt"/>
                <a:ea typeface="微软雅黑"/>
                <a:cs typeface="+mn-ea"/>
                <a:sym typeface="Arial"/>
              </a:endParaRPr>
            </a:p>
          </p:txBody>
        </p:sp>
        <p:sp>
          <p:nvSpPr>
            <p:cNvPr id="120" name="Freeform 6"/>
            <p:cNvSpPr>
              <a:spLocks/>
            </p:cNvSpPr>
            <p:nvPr/>
          </p:nvSpPr>
          <p:spPr bwMode="auto">
            <a:xfrm>
              <a:off x="-32159" y="2812752"/>
              <a:ext cx="13211913" cy="3462800"/>
            </a:xfrm>
            <a:custGeom>
              <a:avLst/>
              <a:gdLst>
                <a:gd name="T0" fmla="*/ 4415 w 4902"/>
                <a:gd name="T1" fmla="*/ 13 h 1301"/>
                <a:gd name="T2" fmla="*/ 4658 w 4902"/>
                <a:gd name="T3" fmla="*/ 87 h 1301"/>
                <a:gd name="T4" fmla="*/ 4902 w 4902"/>
                <a:gd name="T5" fmla="*/ 238 h 1301"/>
                <a:gd name="T6" fmla="*/ 4734 w 4902"/>
                <a:gd name="T7" fmla="*/ 139 h 1301"/>
                <a:gd name="T8" fmla="*/ 4492 w 4902"/>
                <a:gd name="T9" fmla="*/ 41 h 1301"/>
                <a:gd name="T10" fmla="*/ 4253 w 4902"/>
                <a:gd name="T11" fmla="*/ 11 h 1301"/>
                <a:gd name="T12" fmla="*/ 3954 w 4902"/>
                <a:gd name="T13" fmla="*/ 55 h 1301"/>
                <a:gd name="T14" fmla="*/ 3670 w 4902"/>
                <a:gd name="T15" fmla="*/ 165 h 1301"/>
                <a:gd name="T16" fmla="*/ 3409 w 4902"/>
                <a:gd name="T17" fmla="*/ 321 h 1301"/>
                <a:gd name="T18" fmla="*/ 3177 w 4902"/>
                <a:gd name="T19" fmla="*/ 495 h 1301"/>
                <a:gd name="T20" fmla="*/ 2982 w 4902"/>
                <a:gd name="T21" fmla="*/ 664 h 1301"/>
                <a:gd name="T22" fmla="*/ 2820 w 4902"/>
                <a:gd name="T23" fmla="*/ 812 h 1301"/>
                <a:gd name="T24" fmla="*/ 2635 w 4902"/>
                <a:gd name="T25" fmla="*/ 977 h 1301"/>
                <a:gd name="T26" fmla="*/ 2426 w 4902"/>
                <a:gd name="T27" fmla="*/ 1134 h 1301"/>
                <a:gd name="T28" fmla="*/ 2204 w 4902"/>
                <a:gd name="T29" fmla="*/ 1255 h 1301"/>
                <a:gd name="T30" fmla="*/ 1973 w 4902"/>
                <a:gd name="T31" fmla="*/ 1301 h 1301"/>
                <a:gd name="T32" fmla="*/ 1822 w 4902"/>
                <a:gd name="T33" fmla="*/ 1277 h 1301"/>
                <a:gd name="T34" fmla="*/ 1675 w 4902"/>
                <a:gd name="T35" fmla="*/ 1198 h 1301"/>
                <a:gd name="T36" fmla="*/ 1532 w 4902"/>
                <a:gd name="T37" fmla="*/ 1056 h 1301"/>
                <a:gd name="T38" fmla="*/ 1397 w 4902"/>
                <a:gd name="T39" fmla="*/ 841 h 1301"/>
                <a:gd name="T40" fmla="*/ 1242 w 4902"/>
                <a:gd name="T41" fmla="*/ 586 h 1301"/>
                <a:gd name="T42" fmla="*/ 1083 w 4902"/>
                <a:gd name="T43" fmla="*/ 409 h 1301"/>
                <a:gd name="T44" fmla="*/ 923 w 4902"/>
                <a:gd name="T45" fmla="*/ 301 h 1301"/>
                <a:gd name="T46" fmla="*/ 762 w 4902"/>
                <a:gd name="T47" fmla="*/ 257 h 1301"/>
                <a:gd name="T48" fmla="*/ 559 w 4902"/>
                <a:gd name="T49" fmla="*/ 275 h 1301"/>
                <a:gd name="T50" fmla="*/ 342 w 4902"/>
                <a:gd name="T51" fmla="*/ 379 h 1301"/>
                <a:gd name="T52" fmla="*/ 137 w 4902"/>
                <a:gd name="T53" fmla="*/ 547 h 1301"/>
                <a:gd name="T54" fmla="*/ 0 w 4902"/>
                <a:gd name="T55" fmla="*/ 676 h 1301"/>
                <a:gd name="T56" fmla="*/ 177 w 4902"/>
                <a:gd name="T57" fmla="*/ 492 h 1301"/>
                <a:gd name="T58" fmla="*/ 367 w 4902"/>
                <a:gd name="T59" fmla="*/ 348 h 1301"/>
                <a:gd name="T60" fmla="*/ 569 w 4902"/>
                <a:gd name="T61" fmla="*/ 260 h 1301"/>
                <a:gd name="T62" fmla="*/ 764 w 4902"/>
                <a:gd name="T63" fmla="*/ 245 h 1301"/>
                <a:gd name="T64" fmla="*/ 927 w 4902"/>
                <a:gd name="T65" fmla="*/ 291 h 1301"/>
                <a:gd name="T66" fmla="*/ 1091 w 4902"/>
                <a:gd name="T67" fmla="*/ 400 h 1301"/>
                <a:gd name="T68" fmla="*/ 1251 w 4902"/>
                <a:gd name="T69" fmla="*/ 578 h 1301"/>
                <a:gd name="T70" fmla="*/ 1407 w 4902"/>
                <a:gd name="T71" fmla="*/ 835 h 1301"/>
                <a:gd name="T72" fmla="*/ 1541 w 4902"/>
                <a:gd name="T73" fmla="*/ 1048 h 1301"/>
                <a:gd name="T74" fmla="*/ 1682 w 4902"/>
                <a:gd name="T75" fmla="*/ 1188 h 1301"/>
                <a:gd name="T76" fmla="*/ 1826 w 4902"/>
                <a:gd name="T77" fmla="*/ 1265 h 1301"/>
                <a:gd name="T78" fmla="*/ 1973 w 4902"/>
                <a:gd name="T79" fmla="*/ 1289 h 1301"/>
                <a:gd name="T80" fmla="*/ 2199 w 4902"/>
                <a:gd name="T81" fmla="*/ 1243 h 1301"/>
                <a:gd name="T82" fmla="*/ 2421 w 4902"/>
                <a:gd name="T83" fmla="*/ 1125 h 1301"/>
                <a:gd name="T84" fmla="*/ 2627 w 4902"/>
                <a:gd name="T85" fmla="*/ 968 h 1301"/>
                <a:gd name="T86" fmla="*/ 2811 w 4902"/>
                <a:gd name="T87" fmla="*/ 803 h 1301"/>
                <a:gd name="T88" fmla="*/ 2975 w 4902"/>
                <a:gd name="T89" fmla="*/ 655 h 1301"/>
                <a:gd name="T90" fmla="*/ 3169 w 4902"/>
                <a:gd name="T91" fmla="*/ 486 h 1301"/>
                <a:gd name="T92" fmla="*/ 3403 w 4902"/>
                <a:gd name="T93" fmla="*/ 310 h 1301"/>
                <a:gd name="T94" fmla="*/ 3664 w 4902"/>
                <a:gd name="T95" fmla="*/ 154 h 1301"/>
                <a:gd name="T96" fmla="*/ 3951 w 4902"/>
                <a:gd name="T97" fmla="*/ 43 h 1301"/>
                <a:gd name="T98" fmla="*/ 4253 w 4902"/>
                <a:gd name="T99" fmla="*/ 0 h 1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902" h="1301">
                  <a:moveTo>
                    <a:pt x="4253" y="0"/>
                  </a:moveTo>
                  <a:lnTo>
                    <a:pt x="4333" y="3"/>
                  </a:lnTo>
                  <a:lnTo>
                    <a:pt x="4415" y="13"/>
                  </a:lnTo>
                  <a:lnTo>
                    <a:pt x="4495" y="29"/>
                  </a:lnTo>
                  <a:lnTo>
                    <a:pt x="4577" y="55"/>
                  </a:lnTo>
                  <a:lnTo>
                    <a:pt x="4658" y="87"/>
                  </a:lnTo>
                  <a:lnTo>
                    <a:pt x="4740" y="129"/>
                  </a:lnTo>
                  <a:lnTo>
                    <a:pt x="4822" y="178"/>
                  </a:lnTo>
                  <a:lnTo>
                    <a:pt x="4902" y="238"/>
                  </a:lnTo>
                  <a:lnTo>
                    <a:pt x="4895" y="246"/>
                  </a:lnTo>
                  <a:lnTo>
                    <a:pt x="4814" y="188"/>
                  </a:lnTo>
                  <a:lnTo>
                    <a:pt x="4734" y="139"/>
                  </a:lnTo>
                  <a:lnTo>
                    <a:pt x="4654" y="98"/>
                  </a:lnTo>
                  <a:lnTo>
                    <a:pt x="4572" y="66"/>
                  </a:lnTo>
                  <a:lnTo>
                    <a:pt x="4492" y="41"/>
                  </a:lnTo>
                  <a:lnTo>
                    <a:pt x="4412" y="25"/>
                  </a:lnTo>
                  <a:lnTo>
                    <a:pt x="4333" y="14"/>
                  </a:lnTo>
                  <a:lnTo>
                    <a:pt x="4253" y="11"/>
                  </a:lnTo>
                  <a:lnTo>
                    <a:pt x="4152" y="16"/>
                  </a:lnTo>
                  <a:lnTo>
                    <a:pt x="4052" y="31"/>
                  </a:lnTo>
                  <a:lnTo>
                    <a:pt x="3954" y="55"/>
                  </a:lnTo>
                  <a:lnTo>
                    <a:pt x="3857" y="84"/>
                  </a:lnTo>
                  <a:lnTo>
                    <a:pt x="3762" y="121"/>
                  </a:lnTo>
                  <a:lnTo>
                    <a:pt x="3670" y="165"/>
                  </a:lnTo>
                  <a:lnTo>
                    <a:pt x="3580" y="214"/>
                  </a:lnTo>
                  <a:lnTo>
                    <a:pt x="3493" y="266"/>
                  </a:lnTo>
                  <a:lnTo>
                    <a:pt x="3409" y="321"/>
                  </a:lnTo>
                  <a:lnTo>
                    <a:pt x="3328" y="377"/>
                  </a:lnTo>
                  <a:lnTo>
                    <a:pt x="3251" y="437"/>
                  </a:lnTo>
                  <a:lnTo>
                    <a:pt x="3177" y="495"/>
                  </a:lnTo>
                  <a:lnTo>
                    <a:pt x="3109" y="553"/>
                  </a:lnTo>
                  <a:lnTo>
                    <a:pt x="3043" y="609"/>
                  </a:lnTo>
                  <a:lnTo>
                    <a:pt x="2982" y="664"/>
                  </a:lnTo>
                  <a:lnTo>
                    <a:pt x="2926" y="715"/>
                  </a:lnTo>
                  <a:lnTo>
                    <a:pt x="2875" y="761"/>
                  </a:lnTo>
                  <a:lnTo>
                    <a:pt x="2820" y="812"/>
                  </a:lnTo>
                  <a:lnTo>
                    <a:pt x="2761" y="865"/>
                  </a:lnTo>
                  <a:lnTo>
                    <a:pt x="2700" y="920"/>
                  </a:lnTo>
                  <a:lnTo>
                    <a:pt x="2635" y="977"/>
                  </a:lnTo>
                  <a:lnTo>
                    <a:pt x="2568" y="1032"/>
                  </a:lnTo>
                  <a:lnTo>
                    <a:pt x="2498" y="1085"/>
                  </a:lnTo>
                  <a:lnTo>
                    <a:pt x="2426" y="1134"/>
                  </a:lnTo>
                  <a:lnTo>
                    <a:pt x="2354" y="1181"/>
                  </a:lnTo>
                  <a:lnTo>
                    <a:pt x="2279" y="1221"/>
                  </a:lnTo>
                  <a:lnTo>
                    <a:pt x="2204" y="1255"/>
                  </a:lnTo>
                  <a:lnTo>
                    <a:pt x="2128" y="1280"/>
                  </a:lnTo>
                  <a:lnTo>
                    <a:pt x="2051" y="1297"/>
                  </a:lnTo>
                  <a:lnTo>
                    <a:pt x="1973" y="1301"/>
                  </a:lnTo>
                  <a:lnTo>
                    <a:pt x="1923" y="1300"/>
                  </a:lnTo>
                  <a:lnTo>
                    <a:pt x="1872" y="1291"/>
                  </a:lnTo>
                  <a:lnTo>
                    <a:pt x="1822" y="1277"/>
                  </a:lnTo>
                  <a:lnTo>
                    <a:pt x="1773" y="1258"/>
                  </a:lnTo>
                  <a:lnTo>
                    <a:pt x="1724" y="1231"/>
                  </a:lnTo>
                  <a:lnTo>
                    <a:pt x="1675" y="1198"/>
                  </a:lnTo>
                  <a:lnTo>
                    <a:pt x="1626" y="1158"/>
                  </a:lnTo>
                  <a:lnTo>
                    <a:pt x="1578" y="1111"/>
                  </a:lnTo>
                  <a:lnTo>
                    <a:pt x="1532" y="1056"/>
                  </a:lnTo>
                  <a:lnTo>
                    <a:pt x="1486" y="993"/>
                  </a:lnTo>
                  <a:lnTo>
                    <a:pt x="1441" y="922"/>
                  </a:lnTo>
                  <a:lnTo>
                    <a:pt x="1397" y="841"/>
                  </a:lnTo>
                  <a:lnTo>
                    <a:pt x="1346" y="746"/>
                  </a:lnTo>
                  <a:lnTo>
                    <a:pt x="1294" y="661"/>
                  </a:lnTo>
                  <a:lnTo>
                    <a:pt x="1242" y="586"/>
                  </a:lnTo>
                  <a:lnTo>
                    <a:pt x="1189" y="519"/>
                  </a:lnTo>
                  <a:lnTo>
                    <a:pt x="1137" y="461"/>
                  </a:lnTo>
                  <a:lnTo>
                    <a:pt x="1083" y="409"/>
                  </a:lnTo>
                  <a:lnTo>
                    <a:pt x="1030" y="365"/>
                  </a:lnTo>
                  <a:lnTo>
                    <a:pt x="976" y="331"/>
                  </a:lnTo>
                  <a:lnTo>
                    <a:pt x="923" y="301"/>
                  </a:lnTo>
                  <a:lnTo>
                    <a:pt x="869" y="281"/>
                  </a:lnTo>
                  <a:lnTo>
                    <a:pt x="816" y="266"/>
                  </a:lnTo>
                  <a:lnTo>
                    <a:pt x="762" y="257"/>
                  </a:lnTo>
                  <a:lnTo>
                    <a:pt x="709" y="254"/>
                  </a:lnTo>
                  <a:lnTo>
                    <a:pt x="633" y="260"/>
                  </a:lnTo>
                  <a:lnTo>
                    <a:pt x="559" y="275"/>
                  </a:lnTo>
                  <a:lnTo>
                    <a:pt x="486" y="301"/>
                  </a:lnTo>
                  <a:lnTo>
                    <a:pt x="413" y="336"/>
                  </a:lnTo>
                  <a:lnTo>
                    <a:pt x="342" y="379"/>
                  </a:lnTo>
                  <a:lnTo>
                    <a:pt x="272" y="428"/>
                  </a:lnTo>
                  <a:lnTo>
                    <a:pt x="202" y="484"/>
                  </a:lnTo>
                  <a:lnTo>
                    <a:pt x="137" y="547"/>
                  </a:lnTo>
                  <a:lnTo>
                    <a:pt x="71" y="612"/>
                  </a:lnTo>
                  <a:lnTo>
                    <a:pt x="9" y="684"/>
                  </a:lnTo>
                  <a:lnTo>
                    <a:pt x="0" y="676"/>
                  </a:lnTo>
                  <a:lnTo>
                    <a:pt x="56" y="611"/>
                  </a:lnTo>
                  <a:lnTo>
                    <a:pt x="116" y="550"/>
                  </a:lnTo>
                  <a:lnTo>
                    <a:pt x="177" y="492"/>
                  </a:lnTo>
                  <a:lnTo>
                    <a:pt x="239" y="438"/>
                  </a:lnTo>
                  <a:lnTo>
                    <a:pt x="303" y="391"/>
                  </a:lnTo>
                  <a:lnTo>
                    <a:pt x="367" y="348"/>
                  </a:lnTo>
                  <a:lnTo>
                    <a:pt x="434" y="312"/>
                  </a:lnTo>
                  <a:lnTo>
                    <a:pt x="501" y="282"/>
                  </a:lnTo>
                  <a:lnTo>
                    <a:pt x="569" y="260"/>
                  </a:lnTo>
                  <a:lnTo>
                    <a:pt x="639" y="246"/>
                  </a:lnTo>
                  <a:lnTo>
                    <a:pt x="709" y="242"/>
                  </a:lnTo>
                  <a:lnTo>
                    <a:pt x="764" y="245"/>
                  </a:lnTo>
                  <a:lnTo>
                    <a:pt x="819" y="254"/>
                  </a:lnTo>
                  <a:lnTo>
                    <a:pt x="872" y="269"/>
                  </a:lnTo>
                  <a:lnTo>
                    <a:pt x="927" y="291"/>
                  </a:lnTo>
                  <a:lnTo>
                    <a:pt x="982" y="321"/>
                  </a:lnTo>
                  <a:lnTo>
                    <a:pt x="1037" y="357"/>
                  </a:lnTo>
                  <a:lnTo>
                    <a:pt x="1091" y="400"/>
                  </a:lnTo>
                  <a:lnTo>
                    <a:pt x="1146" y="452"/>
                  </a:lnTo>
                  <a:lnTo>
                    <a:pt x="1199" y="511"/>
                  </a:lnTo>
                  <a:lnTo>
                    <a:pt x="1251" y="578"/>
                  </a:lnTo>
                  <a:lnTo>
                    <a:pt x="1305" y="655"/>
                  </a:lnTo>
                  <a:lnTo>
                    <a:pt x="1357" y="740"/>
                  </a:lnTo>
                  <a:lnTo>
                    <a:pt x="1407" y="835"/>
                  </a:lnTo>
                  <a:lnTo>
                    <a:pt x="1452" y="914"/>
                  </a:lnTo>
                  <a:lnTo>
                    <a:pt x="1496" y="986"/>
                  </a:lnTo>
                  <a:lnTo>
                    <a:pt x="1541" y="1048"/>
                  </a:lnTo>
                  <a:lnTo>
                    <a:pt x="1587" y="1103"/>
                  </a:lnTo>
                  <a:lnTo>
                    <a:pt x="1634" y="1149"/>
                  </a:lnTo>
                  <a:lnTo>
                    <a:pt x="1682" y="1188"/>
                  </a:lnTo>
                  <a:lnTo>
                    <a:pt x="1730" y="1221"/>
                  </a:lnTo>
                  <a:lnTo>
                    <a:pt x="1777" y="1246"/>
                  </a:lnTo>
                  <a:lnTo>
                    <a:pt x="1826" y="1265"/>
                  </a:lnTo>
                  <a:lnTo>
                    <a:pt x="1875" y="1279"/>
                  </a:lnTo>
                  <a:lnTo>
                    <a:pt x="1924" y="1288"/>
                  </a:lnTo>
                  <a:lnTo>
                    <a:pt x="1973" y="1289"/>
                  </a:lnTo>
                  <a:lnTo>
                    <a:pt x="2049" y="1285"/>
                  </a:lnTo>
                  <a:lnTo>
                    <a:pt x="2125" y="1268"/>
                  </a:lnTo>
                  <a:lnTo>
                    <a:pt x="2199" y="1243"/>
                  </a:lnTo>
                  <a:lnTo>
                    <a:pt x="2273" y="1210"/>
                  </a:lnTo>
                  <a:lnTo>
                    <a:pt x="2348" y="1170"/>
                  </a:lnTo>
                  <a:lnTo>
                    <a:pt x="2421" y="1125"/>
                  </a:lnTo>
                  <a:lnTo>
                    <a:pt x="2490" y="1075"/>
                  </a:lnTo>
                  <a:lnTo>
                    <a:pt x="2560" y="1023"/>
                  </a:lnTo>
                  <a:lnTo>
                    <a:pt x="2627" y="968"/>
                  </a:lnTo>
                  <a:lnTo>
                    <a:pt x="2691" y="911"/>
                  </a:lnTo>
                  <a:lnTo>
                    <a:pt x="2753" y="856"/>
                  </a:lnTo>
                  <a:lnTo>
                    <a:pt x="2811" y="803"/>
                  </a:lnTo>
                  <a:lnTo>
                    <a:pt x="2868" y="752"/>
                  </a:lnTo>
                  <a:lnTo>
                    <a:pt x="2918" y="706"/>
                  </a:lnTo>
                  <a:lnTo>
                    <a:pt x="2975" y="655"/>
                  </a:lnTo>
                  <a:lnTo>
                    <a:pt x="3034" y="600"/>
                  </a:lnTo>
                  <a:lnTo>
                    <a:pt x="3100" y="544"/>
                  </a:lnTo>
                  <a:lnTo>
                    <a:pt x="3169" y="486"/>
                  </a:lnTo>
                  <a:lnTo>
                    <a:pt x="3244" y="426"/>
                  </a:lnTo>
                  <a:lnTo>
                    <a:pt x="3321" y="368"/>
                  </a:lnTo>
                  <a:lnTo>
                    <a:pt x="3403" y="310"/>
                  </a:lnTo>
                  <a:lnTo>
                    <a:pt x="3486" y="255"/>
                  </a:lnTo>
                  <a:lnTo>
                    <a:pt x="3574" y="203"/>
                  </a:lnTo>
                  <a:lnTo>
                    <a:pt x="3664" y="154"/>
                  </a:lnTo>
                  <a:lnTo>
                    <a:pt x="3758" y="111"/>
                  </a:lnTo>
                  <a:lnTo>
                    <a:pt x="3853" y="74"/>
                  </a:lnTo>
                  <a:lnTo>
                    <a:pt x="3951" y="43"/>
                  </a:lnTo>
                  <a:lnTo>
                    <a:pt x="4049" y="19"/>
                  </a:lnTo>
                  <a:lnTo>
                    <a:pt x="4150" y="4"/>
                  </a:lnTo>
                  <a:lnTo>
                    <a:pt x="4253" y="0"/>
                  </a:lnTo>
                  <a:close/>
                </a:path>
              </a:pathLst>
            </a:custGeom>
            <a:solidFill>
              <a:srgbClr val="FE7F8D"/>
            </a:solidFill>
            <a:ln>
              <a:solidFill>
                <a:srgbClr val="FE7F8D"/>
              </a:solidFill>
            </a:ln>
            <a:effectLst>
              <a:outerShdw blurRad="63500" algn="ctr" rotWithShape="0">
                <a:prstClr val="black">
                  <a:alpha val="40000"/>
                </a:prstClr>
              </a:outerShdw>
            </a:effectLst>
          </p:spPr>
          <p:txBody>
            <a:bodyPr vert="horz" wrap="square" lIns="138059" tIns="69030" rIns="138059" bIns="69030" numCol="1" anchor="t" anchorCtr="0" compatLnSpc="1">
              <a:prstTxWarp prst="textNoShape">
                <a:avLst/>
              </a:prstTxWarp>
            </a:bodyPr>
            <a:lstStyle/>
            <a:p>
              <a:pPr algn="ctr" defTabSz="964326">
                <a:defRPr/>
              </a:pPr>
              <a:endParaRPr lang="en-US" sz="3100" kern="0">
                <a:solidFill>
                  <a:schemeClr val="tx1">
                    <a:lumMod val="85000"/>
                    <a:lumOff val="15000"/>
                  </a:schemeClr>
                </a:solidFill>
                <a:latin typeface="+mj-lt"/>
                <a:ea typeface="微软雅黑"/>
                <a:cs typeface="+mn-ea"/>
                <a:sym typeface="Arial"/>
              </a:endParaRPr>
            </a:p>
          </p:txBody>
        </p:sp>
        <p:sp>
          <p:nvSpPr>
            <p:cNvPr id="121" name="Freeform 13"/>
            <p:cNvSpPr>
              <a:spLocks/>
            </p:cNvSpPr>
            <p:nvPr/>
          </p:nvSpPr>
          <p:spPr bwMode="auto">
            <a:xfrm>
              <a:off x="7801152" y="4336985"/>
              <a:ext cx="1914054" cy="487082"/>
            </a:xfrm>
            <a:custGeom>
              <a:avLst/>
              <a:gdLst>
                <a:gd name="T0" fmla="*/ 461 w 962"/>
                <a:gd name="T1" fmla="*/ 0 h 183"/>
                <a:gd name="T2" fmla="*/ 531 w 962"/>
                <a:gd name="T3" fmla="*/ 3 h 183"/>
                <a:gd name="T4" fmla="*/ 601 w 962"/>
                <a:gd name="T5" fmla="*/ 12 h 183"/>
                <a:gd name="T6" fmla="*/ 672 w 962"/>
                <a:gd name="T7" fmla="*/ 28 h 183"/>
                <a:gd name="T8" fmla="*/ 745 w 962"/>
                <a:gd name="T9" fmla="*/ 52 h 183"/>
                <a:gd name="T10" fmla="*/ 818 w 962"/>
                <a:gd name="T11" fmla="*/ 83 h 183"/>
                <a:gd name="T12" fmla="*/ 889 w 962"/>
                <a:gd name="T13" fmla="*/ 124 h 183"/>
                <a:gd name="T14" fmla="*/ 962 w 962"/>
                <a:gd name="T15" fmla="*/ 173 h 183"/>
                <a:gd name="T16" fmla="*/ 954 w 962"/>
                <a:gd name="T17" fmla="*/ 183 h 183"/>
                <a:gd name="T18" fmla="*/ 883 w 962"/>
                <a:gd name="T19" fmla="*/ 134 h 183"/>
                <a:gd name="T20" fmla="*/ 812 w 962"/>
                <a:gd name="T21" fmla="*/ 95 h 183"/>
                <a:gd name="T22" fmla="*/ 740 w 962"/>
                <a:gd name="T23" fmla="*/ 64 h 183"/>
                <a:gd name="T24" fmla="*/ 669 w 962"/>
                <a:gd name="T25" fmla="*/ 40 h 183"/>
                <a:gd name="T26" fmla="*/ 599 w 962"/>
                <a:gd name="T27" fmla="*/ 24 h 183"/>
                <a:gd name="T28" fmla="*/ 529 w 962"/>
                <a:gd name="T29" fmla="*/ 15 h 183"/>
                <a:gd name="T30" fmla="*/ 461 w 962"/>
                <a:gd name="T31" fmla="*/ 12 h 183"/>
                <a:gd name="T32" fmla="*/ 387 w 962"/>
                <a:gd name="T33" fmla="*/ 15 h 183"/>
                <a:gd name="T34" fmla="*/ 314 w 962"/>
                <a:gd name="T35" fmla="*/ 25 h 183"/>
                <a:gd name="T36" fmla="*/ 246 w 962"/>
                <a:gd name="T37" fmla="*/ 42 h 183"/>
                <a:gd name="T38" fmla="*/ 180 w 962"/>
                <a:gd name="T39" fmla="*/ 64 h 183"/>
                <a:gd name="T40" fmla="*/ 118 w 962"/>
                <a:gd name="T41" fmla="*/ 91 h 183"/>
                <a:gd name="T42" fmla="*/ 60 w 962"/>
                <a:gd name="T43" fmla="*/ 121 h 183"/>
                <a:gd name="T44" fmla="*/ 8 w 962"/>
                <a:gd name="T45" fmla="*/ 155 h 183"/>
                <a:gd name="T46" fmla="*/ 8 w 962"/>
                <a:gd name="T47" fmla="*/ 155 h 183"/>
                <a:gd name="T48" fmla="*/ 0 w 962"/>
                <a:gd name="T49" fmla="*/ 144 h 183"/>
                <a:gd name="T50" fmla="*/ 54 w 962"/>
                <a:gd name="T51" fmla="*/ 110 h 183"/>
                <a:gd name="T52" fmla="*/ 112 w 962"/>
                <a:gd name="T53" fmla="*/ 79 h 183"/>
                <a:gd name="T54" fmla="*/ 176 w 962"/>
                <a:gd name="T55" fmla="*/ 52 h 183"/>
                <a:gd name="T56" fmla="*/ 243 w 962"/>
                <a:gd name="T57" fmla="*/ 30 h 183"/>
                <a:gd name="T58" fmla="*/ 312 w 962"/>
                <a:gd name="T59" fmla="*/ 14 h 183"/>
                <a:gd name="T60" fmla="*/ 385 w 962"/>
                <a:gd name="T61" fmla="*/ 3 h 183"/>
                <a:gd name="T62" fmla="*/ 461 w 962"/>
                <a:gd name="T63" fmla="*/ 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62" h="183">
                  <a:moveTo>
                    <a:pt x="461" y="0"/>
                  </a:moveTo>
                  <a:lnTo>
                    <a:pt x="531" y="3"/>
                  </a:lnTo>
                  <a:lnTo>
                    <a:pt x="601" y="12"/>
                  </a:lnTo>
                  <a:lnTo>
                    <a:pt x="672" y="28"/>
                  </a:lnTo>
                  <a:lnTo>
                    <a:pt x="745" y="52"/>
                  </a:lnTo>
                  <a:lnTo>
                    <a:pt x="818" y="83"/>
                  </a:lnTo>
                  <a:lnTo>
                    <a:pt x="889" y="124"/>
                  </a:lnTo>
                  <a:lnTo>
                    <a:pt x="962" y="173"/>
                  </a:lnTo>
                  <a:lnTo>
                    <a:pt x="954" y="183"/>
                  </a:lnTo>
                  <a:lnTo>
                    <a:pt x="883" y="134"/>
                  </a:lnTo>
                  <a:lnTo>
                    <a:pt x="812" y="95"/>
                  </a:lnTo>
                  <a:lnTo>
                    <a:pt x="740" y="64"/>
                  </a:lnTo>
                  <a:lnTo>
                    <a:pt x="669" y="40"/>
                  </a:lnTo>
                  <a:lnTo>
                    <a:pt x="599" y="24"/>
                  </a:lnTo>
                  <a:lnTo>
                    <a:pt x="529" y="15"/>
                  </a:lnTo>
                  <a:lnTo>
                    <a:pt x="461" y="12"/>
                  </a:lnTo>
                  <a:lnTo>
                    <a:pt x="387" y="15"/>
                  </a:lnTo>
                  <a:lnTo>
                    <a:pt x="314" y="25"/>
                  </a:lnTo>
                  <a:lnTo>
                    <a:pt x="246" y="42"/>
                  </a:lnTo>
                  <a:lnTo>
                    <a:pt x="180" y="64"/>
                  </a:lnTo>
                  <a:lnTo>
                    <a:pt x="118" y="91"/>
                  </a:lnTo>
                  <a:lnTo>
                    <a:pt x="60" y="121"/>
                  </a:lnTo>
                  <a:lnTo>
                    <a:pt x="8" y="155"/>
                  </a:lnTo>
                  <a:lnTo>
                    <a:pt x="8" y="155"/>
                  </a:lnTo>
                  <a:lnTo>
                    <a:pt x="0" y="144"/>
                  </a:lnTo>
                  <a:lnTo>
                    <a:pt x="54" y="110"/>
                  </a:lnTo>
                  <a:lnTo>
                    <a:pt x="112" y="79"/>
                  </a:lnTo>
                  <a:lnTo>
                    <a:pt x="176" y="52"/>
                  </a:lnTo>
                  <a:lnTo>
                    <a:pt x="243" y="30"/>
                  </a:lnTo>
                  <a:lnTo>
                    <a:pt x="312" y="14"/>
                  </a:lnTo>
                  <a:lnTo>
                    <a:pt x="385" y="3"/>
                  </a:lnTo>
                  <a:lnTo>
                    <a:pt x="461" y="0"/>
                  </a:lnTo>
                  <a:close/>
                </a:path>
              </a:pathLst>
            </a:custGeom>
            <a:solidFill>
              <a:srgbClr val="FE7F8D"/>
            </a:solidFill>
            <a:ln>
              <a:solidFill>
                <a:srgbClr val="FE7F8D"/>
              </a:solidFill>
            </a:ln>
            <a:effectLst>
              <a:outerShdw blurRad="63500" algn="ctr" rotWithShape="0">
                <a:prstClr val="black">
                  <a:alpha val="40000"/>
                </a:prstClr>
              </a:outerShdw>
            </a:effectLst>
          </p:spPr>
          <p:txBody>
            <a:bodyPr vert="horz" wrap="square" lIns="138059" tIns="69030" rIns="138059" bIns="69030" numCol="1" anchor="t" anchorCtr="0" compatLnSpc="1">
              <a:prstTxWarp prst="textNoShape">
                <a:avLst/>
              </a:prstTxWarp>
            </a:bodyPr>
            <a:lstStyle/>
            <a:p>
              <a:pPr algn="ctr" defTabSz="964326">
                <a:defRPr/>
              </a:pPr>
              <a:endParaRPr lang="en-US" sz="3100" kern="0">
                <a:solidFill>
                  <a:schemeClr val="tx1">
                    <a:lumMod val="85000"/>
                    <a:lumOff val="15000"/>
                  </a:schemeClr>
                </a:solidFill>
                <a:latin typeface="+mj-lt"/>
                <a:ea typeface="微软雅黑"/>
                <a:cs typeface="+mn-ea"/>
                <a:sym typeface="Arial"/>
              </a:endParaRPr>
            </a:p>
          </p:txBody>
        </p:sp>
        <p:grpSp>
          <p:nvGrpSpPr>
            <p:cNvPr id="122" name="Group 19"/>
            <p:cNvGrpSpPr/>
            <p:nvPr/>
          </p:nvGrpSpPr>
          <p:grpSpPr>
            <a:xfrm>
              <a:off x="786412" y="4091762"/>
              <a:ext cx="2134449" cy="1393654"/>
              <a:chOff x="552376" y="2667382"/>
              <a:chExt cx="1499240" cy="991248"/>
            </a:xfrm>
          </p:grpSpPr>
          <p:sp>
            <p:nvSpPr>
              <p:cNvPr id="123" name="Rectangle 26"/>
              <p:cNvSpPr>
                <a:spLocks/>
              </p:cNvSpPr>
              <p:nvPr/>
            </p:nvSpPr>
            <p:spPr bwMode="auto">
              <a:xfrm>
                <a:off x="552376" y="2913211"/>
                <a:ext cx="1499240" cy="745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a:lnSpc>
                    <a:spcPct val="114000"/>
                  </a:lnSpc>
                </a:pPr>
                <a:r>
                  <a:rPr lang="en-US" altLang="zh-CN" sz="1200" dirty="0">
                    <a:solidFill>
                      <a:schemeClr val="tx1">
                        <a:lumMod val="85000"/>
                        <a:lumOff val="15000"/>
                      </a:schemeClr>
                    </a:solidFill>
                    <a:latin typeface="+mj-lt"/>
                    <a:ea typeface="微软雅黑"/>
                    <a:cs typeface="+mn-ea"/>
                    <a:sym typeface="Arial"/>
                  </a:rPr>
                  <a:t>A large income is the best recipe for happiness I ever heard of. Mansfield Park</a:t>
                </a:r>
                <a:endParaRPr lang="en-US" sz="1200" dirty="0">
                  <a:solidFill>
                    <a:schemeClr val="tx1">
                      <a:lumMod val="85000"/>
                      <a:lumOff val="15000"/>
                    </a:schemeClr>
                  </a:solidFill>
                  <a:latin typeface="+mj-lt"/>
                  <a:ea typeface="微软雅黑"/>
                  <a:cs typeface="+mn-ea"/>
                  <a:sym typeface="Arial"/>
                </a:endParaRPr>
              </a:p>
            </p:txBody>
          </p:sp>
          <p:sp>
            <p:nvSpPr>
              <p:cNvPr id="124" name="Rectangle 27"/>
              <p:cNvSpPr>
                <a:spLocks/>
              </p:cNvSpPr>
              <p:nvPr/>
            </p:nvSpPr>
            <p:spPr bwMode="auto">
              <a:xfrm>
                <a:off x="620524" y="2667382"/>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a:lnSpc>
                    <a:spcPct val="80000"/>
                  </a:lnSpc>
                </a:pPr>
                <a:r>
                  <a:rPr lang="tr-TR" altLang="zh-CN" sz="2100" b="1" spc="316" dirty="0" err="1">
                    <a:solidFill>
                      <a:schemeClr val="tx1">
                        <a:lumMod val="85000"/>
                        <a:lumOff val="15000"/>
                      </a:schemeClr>
                    </a:solidFill>
                    <a:latin typeface="+mj-lt"/>
                    <a:ea typeface="微软雅黑"/>
                    <a:cs typeface="+mn-ea"/>
                    <a:sym typeface="Arial"/>
                  </a:rPr>
                  <a:t>Speakers</a:t>
                </a:r>
                <a:endParaRPr lang="en-US" altLang="zh-CN" sz="2100" b="1" spc="316" dirty="0">
                  <a:solidFill>
                    <a:schemeClr val="tx1">
                      <a:lumMod val="85000"/>
                      <a:lumOff val="15000"/>
                    </a:schemeClr>
                  </a:solidFill>
                  <a:latin typeface="+mj-lt"/>
                  <a:ea typeface="微软雅黑"/>
                  <a:cs typeface="+mn-ea"/>
                  <a:sym typeface="Arial"/>
                </a:endParaRPr>
              </a:p>
            </p:txBody>
          </p:sp>
        </p:grpSp>
        <p:sp>
          <p:nvSpPr>
            <p:cNvPr id="125" name="Freeform 13"/>
            <p:cNvSpPr>
              <a:spLocks/>
            </p:cNvSpPr>
            <p:nvPr/>
          </p:nvSpPr>
          <p:spPr bwMode="auto">
            <a:xfrm rot="5910658">
              <a:off x="8637993" y="2819526"/>
              <a:ext cx="1449410" cy="493224"/>
            </a:xfrm>
            <a:custGeom>
              <a:avLst/>
              <a:gdLst>
                <a:gd name="T0" fmla="*/ 461 w 962"/>
                <a:gd name="T1" fmla="*/ 0 h 183"/>
                <a:gd name="T2" fmla="*/ 531 w 962"/>
                <a:gd name="T3" fmla="*/ 3 h 183"/>
                <a:gd name="T4" fmla="*/ 601 w 962"/>
                <a:gd name="T5" fmla="*/ 12 h 183"/>
                <a:gd name="T6" fmla="*/ 672 w 962"/>
                <a:gd name="T7" fmla="*/ 28 h 183"/>
                <a:gd name="T8" fmla="*/ 745 w 962"/>
                <a:gd name="T9" fmla="*/ 52 h 183"/>
                <a:gd name="T10" fmla="*/ 818 w 962"/>
                <a:gd name="T11" fmla="*/ 83 h 183"/>
                <a:gd name="T12" fmla="*/ 889 w 962"/>
                <a:gd name="T13" fmla="*/ 124 h 183"/>
                <a:gd name="T14" fmla="*/ 962 w 962"/>
                <a:gd name="T15" fmla="*/ 173 h 183"/>
                <a:gd name="T16" fmla="*/ 954 w 962"/>
                <a:gd name="T17" fmla="*/ 183 h 183"/>
                <a:gd name="T18" fmla="*/ 883 w 962"/>
                <a:gd name="T19" fmla="*/ 134 h 183"/>
                <a:gd name="T20" fmla="*/ 812 w 962"/>
                <a:gd name="T21" fmla="*/ 95 h 183"/>
                <a:gd name="T22" fmla="*/ 740 w 962"/>
                <a:gd name="T23" fmla="*/ 64 h 183"/>
                <a:gd name="T24" fmla="*/ 669 w 962"/>
                <a:gd name="T25" fmla="*/ 40 h 183"/>
                <a:gd name="T26" fmla="*/ 599 w 962"/>
                <a:gd name="T27" fmla="*/ 24 h 183"/>
                <a:gd name="T28" fmla="*/ 529 w 962"/>
                <a:gd name="T29" fmla="*/ 15 h 183"/>
                <a:gd name="T30" fmla="*/ 461 w 962"/>
                <a:gd name="T31" fmla="*/ 12 h 183"/>
                <a:gd name="T32" fmla="*/ 387 w 962"/>
                <a:gd name="T33" fmla="*/ 15 h 183"/>
                <a:gd name="T34" fmla="*/ 314 w 962"/>
                <a:gd name="T35" fmla="*/ 25 h 183"/>
                <a:gd name="T36" fmla="*/ 246 w 962"/>
                <a:gd name="T37" fmla="*/ 42 h 183"/>
                <a:gd name="T38" fmla="*/ 180 w 962"/>
                <a:gd name="T39" fmla="*/ 64 h 183"/>
                <a:gd name="T40" fmla="*/ 118 w 962"/>
                <a:gd name="T41" fmla="*/ 91 h 183"/>
                <a:gd name="T42" fmla="*/ 60 w 962"/>
                <a:gd name="T43" fmla="*/ 121 h 183"/>
                <a:gd name="T44" fmla="*/ 8 w 962"/>
                <a:gd name="T45" fmla="*/ 155 h 183"/>
                <a:gd name="T46" fmla="*/ 8 w 962"/>
                <a:gd name="T47" fmla="*/ 155 h 183"/>
                <a:gd name="T48" fmla="*/ 0 w 962"/>
                <a:gd name="T49" fmla="*/ 144 h 183"/>
                <a:gd name="T50" fmla="*/ 54 w 962"/>
                <a:gd name="T51" fmla="*/ 110 h 183"/>
                <a:gd name="T52" fmla="*/ 112 w 962"/>
                <a:gd name="T53" fmla="*/ 79 h 183"/>
                <a:gd name="T54" fmla="*/ 176 w 962"/>
                <a:gd name="T55" fmla="*/ 52 h 183"/>
                <a:gd name="T56" fmla="*/ 243 w 962"/>
                <a:gd name="T57" fmla="*/ 30 h 183"/>
                <a:gd name="T58" fmla="*/ 312 w 962"/>
                <a:gd name="T59" fmla="*/ 14 h 183"/>
                <a:gd name="T60" fmla="*/ 385 w 962"/>
                <a:gd name="T61" fmla="*/ 3 h 183"/>
                <a:gd name="T62" fmla="*/ 461 w 962"/>
                <a:gd name="T63" fmla="*/ 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62" h="183">
                  <a:moveTo>
                    <a:pt x="461" y="0"/>
                  </a:moveTo>
                  <a:lnTo>
                    <a:pt x="531" y="3"/>
                  </a:lnTo>
                  <a:lnTo>
                    <a:pt x="601" y="12"/>
                  </a:lnTo>
                  <a:lnTo>
                    <a:pt x="672" y="28"/>
                  </a:lnTo>
                  <a:lnTo>
                    <a:pt x="745" y="52"/>
                  </a:lnTo>
                  <a:lnTo>
                    <a:pt x="818" y="83"/>
                  </a:lnTo>
                  <a:lnTo>
                    <a:pt x="889" y="124"/>
                  </a:lnTo>
                  <a:lnTo>
                    <a:pt x="962" y="173"/>
                  </a:lnTo>
                  <a:lnTo>
                    <a:pt x="954" y="183"/>
                  </a:lnTo>
                  <a:lnTo>
                    <a:pt x="883" y="134"/>
                  </a:lnTo>
                  <a:lnTo>
                    <a:pt x="812" y="95"/>
                  </a:lnTo>
                  <a:lnTo>
                    <a:pt x="740" y="64"/>
                  </a:lnTo>
                  <a:lnTo>
                    <a:pt x="669" y="40"/>
                  </a:lnTo>
                  <a:lnTo>
                    <a:pt x="599" y="24"/>
                  </a:lnTo>
                  <a:lnTo>
                    <a:pt x="529" y="15"/>
                  </a:lnTo>
                  <a:lnTo>
                    <a:pt x="461" y="12"/>
                  </a:lnTo>
                  <a:lnTo>
                    <a:pt x="387" y="15"/>
                  </a:lnTo>
                  <a:lnTo>
                    <a:pt x="314" y="25"/>
                  </a:lnTo>
                  <a:lnTo>
                    <a:pt x="246" y="42"/>
                  </a:lnTo>
                  <a:lnTo>
                    <a:pt x="180" y="64"/>
                  </a:lnTo>
                  <a:lnTo>
                    <a:pt x="118" y="91"/>
                  </a:lnTo>
                  <a:lnTo>
                    <a:pt x="60" y="121"/>
                  </a:lnTo>
                  <a:lnTo>
                    <a:pt x="8" y="155"/>
                  </a:lnTo>
                  <a:lnTo>
                    <a:pt x="8" y="155"/>
                  </a:lnTo>
                  <a:lnTo>
                    <a:pt x="0" y="144"/>
                  </a:lnTo>
                  <a:lnTo>
                    <a:pt x="54" y="110"/>
                  </a:lnTo>
                  <a:lnTo>
                    <a:pt x="112" y="79"/>
                  </a:lnTo>
                  <a:lnTo>
                    <a:pt x="176" y="52"/>
                  </a:lnTo>
                  <a:lnTo>
                    <a:pt x="243" y="30"/>
                  </a:lnTo>
                  <a:lnTo>
                    <a:pt x="312" y="14"/>
                  </a:lnTo>
                  <a:lnTo>
                    <a:pt x="385" y="3"/>
                  </a:lnTo>
                  <a:lnTo>
                    <a:pt x="461" y="0"/>
                  </a:lnTo>
                  <a:close/>
                </a:path>
              </a:pathLst>
            </a:custGeom>
            <a:solidFill>
              <a:srgbClr val="FE7F8D"/>
            </a:solidFill>
            <a:ln>
              <a:solidFill>
                <a:srgbClr val="FE7F8D"/>
              </a:solidFill>
            </a:ln>
            <a:effectLst>
              <a:outerShdw blurRad="63500" algn="ctr" rotWithShape="0">
                <a:prstClr val="black">
                  <a:alpha val="40000"/>
                </a:prstClr>
              </a:outerShdw>
            </a:effectLst>
          </p:spPr>
          <p:txBody>
            <a:bodyPr vert="horz" wrap="square" lIns="138059" tIns="69030" rIns="138059" bIns="69030" numCol="1" anchor="t" anchorCtr="0" compatLnSpc="1">
              <a:prstTxWarp prst="textNoShape">
                <a:avLst/>
              </a:prstTxWarp>
            </a:bodyPr>
            <a:lstStyle/>
            <a:p>
              <a:pPr algn="ctr" defTabSz="964326">
                <a:defRPr/>
              </a:pPr>
              <a:endParaRPr lang="en-US" sz="3100" kern="0">
                <a:solidFill>
                  <a:schemeClr val="tx1">
                    <a:lumMod val="85000"/>
                    <a:lumOff val="15000"/>
                  </a:schemeClr>
                </a:solidFill>
                <a:latin typeface="+mj-lt"/>
                <a:ea typeface="微软雅黑"/>
                <a:cs typeface="+mn-ea"/>
                <a:sym typeface="Arial"/>
              </a:endParaRPr>
            </a:p>
          </p:txBody>
        </p:sp>
        <p:grpSp>
          <p:nvGrpSpPr>
            <p:cNvPr id="126" name="Group 129"/>
            <p:cNvGrpSpPr/>
            <p:nvPr/>
          </p:nvGrpSpPr>
          <p:grpSpPr>
            <a:xfrm>
              <a:off x="2786658" y="3025392"/>
              <a:ext cx="2202557" cy="1198369"/>
              <a:chOff x="565258" y="2667382"/>
              <a:chExt cx="1547079" cy="852351"/>
            </a:xfrm>
          </p:grpSpPr>
          <p:sp>
            <p:nvSpPr>
              <p:cNvPr id="127" name="Rectangle 26"/>
              <p:cNvSpPr>
                <a:spLocks/>
              </p:cNvSpPr>
              <p:nvPr/>
            </p:nvSpPr>
            <p:spPr bwMode="auto">
              <a:xfrm>
                <a:off x="696724" y="2920895"/>
                <a:ext cx="1354892" cy="598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a:lnSpc>
                    <a:spcPct val="114000"/>
                  </a:lnSpc>
                </a:pPr>
                <a:r>
                  <a:rPr lang="en-US" altLang="zh-CN" sz="1200" dirty="0">
                    <a:solidFill>
                      <a:schemeClr val="tx1">
                        <a:lumMod val="85000"/>
                        <a:lumOff val="15000"/>
                      </a:schemeClr>
                    </a:solidFill>
                    <a:latin typeface="+mj-lt"/>
                    <a:ea typeface="微软雅黑"/>
                    <a:cs typeface="+mn-ea"/>
                    <a:sym typeface="Arial"/>
                  </a:rPr>
                  <a:t>I feel very strongly that change is good because it stirs up the system. Ann Richards</a:t>
                </a:r>
                <a:endParaRPr lang="en-US" sz="1200" dirty="0">
                  <a:solidFill>
                    <a:schemeClr val="tx1">
                      <a:lumMod val="85000"/>
                      <a:lumOff val="15000"/>
                    </a:schemeClr>
                  </a:solidFill>
                  <a:latin typeface="+mj-lt"/>
                  <a:ea typeface="微软雅黑"/>
                  <a:cs typeface="+mn-ea"/>
                  <a:sym typeface="Arial"/>
                </a:endParaRPr>
              </a:p>
            </p:txBody>
          </p:sp>
          <p:sp>
            <p:nvSpPr>
              <p:cNvPr id="128" name="Rectangle 27"/>
              <p:cNvSpPr>
                <a:spLocks/>
              </p:cNvSpPr>
              <p:nvPr/>
            </p:nvSpPr>
            <p:spPr bwMode="auto">
              <a:xfrm>
                <a:off x="565258" y="2667382"/>
                <a:ext cx="1547079"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a:lnSpc>
                    <a:spcPct val="80000"/>
                  </a:lnSpc>
                </a:pPr>
                <a:r>
                  <a:rPr lang="tr-TR" altLang="zh-CN" sz="2100" b="1" spc="316" dirty="0" err="1">
                    <a:solidFill>
                      <a:schemeClr val="tx1">
                        <a:lumMod val="85000"/>
                        <a:lumOff val="15000"/>
                      </a:schemeClr>
                    </a:solidFill>
                    <a:latin typeface="+mj-lt"/>
                    <a:ea typeface="微软雅黑"/>
                    <a:cs typeface="+mn-ea"/>
                    <a:sym typeface="Arial"/>
                  </a:rPr>
                  <a:t>Introduction</a:t>
                </a:r>
                <a:endParaRPr lang="en-US" altLang="zh-CN" sz="2100" b="1" spc="316" dirty="0">
                  <a:solidFill>
                    <a:schemeClr val="tx1">
                      <a:lumMod val="85000"/>
                      <a:lumOff val="15000"/>
                    </a:schemeClr>
                  </a:solidFill>
                  <a:latin typeface="+mj-lt"/>
                  <a:ea typeface="微软雅黑"/>
                  <a:cs typeface="+mn-ea"/>
                  <a:sym typeface="Arial"/>
                </a:endParaRPr>
              </a:p>
            </p:txBody>
          </p:sp>
        </p:grpSp>
        <p:grpSp>
          <p:nvGrpSpPr>
            <p:cNvPr id="129" name="Group 132"/>
            <p:cNvGrpSpPr/>
            <p:nvPr/>
          </p:nvGrpSpPr>
          <p:grpSpPr>
            <a:xfrm>
              <a:off x="6916954" y="2127360"/>
              <a:ext cx="1940408" cy="1219461"/>
              <a:chOff x="696724" y="2667382"/>
              <a:chExt cx="1362945" cy="867353"/>
            </a:xfrm>
          </p:grpSpPr>
          <p:sp>
            <p:nvSpPr>
              <p:cNvPr id="130" name="Rectangle 26"/>
              <p:cNvSpPr>
                <a:spLocks/>
              </p:cNvSpPr>
              <p:nvPr/>
            </p:nvSpPr>
            <p:spPr bwMode="auto">
              <a:xfrm>
                <a:off x="696724" y="2935897"/>
                <a:ext cx="1354892" cy="598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a:lnSpc>
                    <a:spcPct val="114000"/>
                  </a:lnSpc>
                </a:pPr>
                <a:r>
                  <a:rPr lang="en-US" altLang="zh-CN" sz="1200" dirty="0">
                    <a:solidFill>
                      <a:schemeClr val="tx1">
                        <a:lumMod val="85000"/>
                        <a:lumOff val="15000"/>
                      </a:schemeClr>
                    </a:solidFill>
                    <a:latin typeface="+mj-lt"/>
                    <a:ea typeface="微软雅黑"/>
                    <a:cs typeface="+mn-ea"/>
                    <a:sym typeface="Arial"/>
                  </a:rPr>
                  <a:t>I feel very strongly that change is good because it stirs up the system. Ann Richards</a:t>
                </a:r>
                <a:endParaRPr lang="en-US" sz="1200" dirty="0">
                  <a:solidFill>
                    <a:schemeClr val="tx1">
                      <a:lumMod val="85000"/>
                      <a:lumOff val="15000"/>
                    </a:schemeClr>
                  </a:solidFill>
                  <a:latin typeface="+mj-lt"/>
                  <a:ea typeface="微软雅黑"/>
                  <a:cs typeface="+mn-ea"/>
                  <a:sym typeface="Arial"/>
                </a:endParaRPr>
              </a:p>
            </p:txBody>
          </p:sp>
          <p:sp>
            <p:nvSpPr>
              <p:cNvPr id="131" name="Rectangle 27"/>
              <p:cNvSpPr>
                <a:spLocks/>
              </p:cNvSpPr>
              <p:nvPr/>
            </p:nvSpPr>
            <p:spPr bwMode="auto">
              <a:xfrm>
                <a:off x="696724" y="2667382"/>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a:lnSpc>
                    <a:spcPct val="80000"/>
                  </a:lnSpc>
                </a:pPr>
                <a:r>
                  <a:rPr lang="tr-TR" altLang="zh-CN" sz="2100" b="1" spc="316" dirty="0" err="1">
                    <a:solidFill>
                      <a:schemeClr val="tx1">
                        <a:lumMod val="85000"/>
                        <a:lumOff val="15000"/>
                      </a:schemeClr>
                    </a:solidFill>
                    <a:latin typeface="+mj-lt"/>
                    <a:ea typeface="微软雅黑"/>
                    <a:cs typeface="+mn-ea"/>
                    <a:sym typeface="Arial"/>
                  </a:rPr>
                  <a:t>Cerenomy</a:t>
                </a:r>
                <a:endParaRPr lang="en-US" altLang="zh-CN" sz="2100" b="1" spc="316" dirty="0">
                  <a:solidFill>
                    <a:schemeClr val="tx1">
                      <a:lumMod val="85000"/>
                      <a:lumOff val="15000"/>
                    </a:schemeClr>
                  </a:solidFill>
                  <a:latin typeface="+mj-lt"/>
                  <a:ea typeface="微软雅黑"/>
                  <a:cs typeface="+mn-ea"/>
                  <a:sym typeface="Arial"/>
                </a:endParaRPr>
              </a:p>
            </p:txBody>
          </p:sp>
        </p:grpSp>
        <p:grpSp>
          <p:nvGrpSpPr>
            <p:cNvPr id="132" name="Group 135"/>
            <p:cNvGrpSpPr/>
            <p:nvPr/>
          </p:nvGrpSpPr>
          <p:grpSpPr>
            <a:xfrm>
              <a:off x="6205125" y="6036199"/>
              <a:ext cx="2134449" cy="1167768"/>
              <a:chOff x="552376" y="2667382"/>
              <a:chExt cx="1499240" cy="830586"/>
            </a:xfrm>
          </p:grpSpPr>
          <p:sp>
            <p:nvSpPr>
              <p:cNvPr id="133" name="Rectangle 26"/>
              <p:cNvSpPr>
                <a:spLocks/>
              </p:cNvSpPr>
              <p:nvPr/>
            </p:nvSpPr>
            <p:spPr bwMode="auto">
              <a:xfrm>
                <a:off x="552376" y="2907455"/>
                <a:ext cx="1499240" cy="5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a:lnSpc>
                    <a:spcPct val="114000"/>
                  </a:lnSpc>
                </a:pPr>
                <a:r>
                  <a:rPr lang="en-US" altLang="zh-CN" sz="1200" dirty="0">
                    <a:solidFill>
                      <a:schemeClr val="tx1">
                        <a:lumMod val="85000"/>
                        <a:lumOff val="15000"/>
                      </a:schemeClr>
                    </a:solidFill>
                    <a:latin typeface="+mj-lt"/>
                    <a:ea typeface="微软雅黑"/>
                    <a:cs typeface="+mn-ea"/>
                    <a:sym typeface="Arial"/>
                  </a:rPr>
                  <a:t>Genius hath electric power which earth can never tame. Lydia M. Child</a:t>
                </a:r>
                <a:endParaRPr lang="en-US" sz="1200" dirty="0">
                  <a:solidFill>
                    <a:schemeClr val="tx1">
                      <a:lumMod val="85000"/>
                      <a:lumOff val="15000"/>
                    </a:schemeClr>
                  </a:solidFill>
                  <a:latin typeface="+mj-lt"/>
                  <a:ea typeface="微软雅黑"/>
                  <a:cs typeface="+mn-ea"/>
                  <a:sym typeface="Arial"/>
                </a:endParaRPr>
              </a:p>
            </p:txBody>
          </p:sp>
          <p:sp>
            <p:nvSpPr>
              <p:cNvPr id="134" name="Rectangle 27"/>
              <p:cNvSpPr>
                <a:spLocks/>
              </p:cNvSpPr>
              <p:nvPr/>
            </p:nvSpPr>
            <p:spPr bwMode="auto">
              <a:xfrm>
                <a:off x="620524" y="2667382"/>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a:lnSpc>
                    <a:spcPct val="80000"/>
                  </a:lnSpc>
                </a:pPr>
                <a:r>
                  <a:rPr lang="tr-TR" altLang="zh-CN" sz="2100" b="1" spc="316" dirty="0" err="1">
                    <a:solidFill>
                      <a:schemeClr val="tx1">
                        <a:lumMod val="85000"/>
                        <a:lumOff val="15000"/>
                      </a:schemeClr>
                    </a:solidFill>
                    <a:latin typeface="+mj-lt"/>
                    <a:ea typeface="微软雅黑"/>
                    <a:cs typeface="+mn-ea"/>
                    <a:sym typeface="Arial"/>
                  </a:rPr>
                  <a:t>Devices</a:t>
                </a:r>
                <a:endParaRPr lang="en-US" altLang="zh-CN" sz="2100" b="1" spc="316" dirty="0">
                  <a:solidFill>
                    <a:schemeClr val="tx1">
                      <a:lumMod val="85000"/>
                      <a:lumOff val="15000"/>
                    </a:schemeClr>
                  </a:solidFill>
                  <a:latin typeface="+mj-lt"/>
                  <a:ea typeface="微软雅黑"/>
                  <a:cs typeface="+mn-ea"/>
                  <a:sym typeface="Arial"/>
                </a:endParaRPr>
              </a:p>
            </p:txBody>
          </p:sp>
        </p:grpSp>
        <p:grpSp>
          <p:nvGrpSpPr>
            <p:cNvPr id="135" name="Group 138"/>
            <p:cNvGrpSpPr/>
            <p:nvPr/>
          </p:nvGrpSpPr>
          <p:grpSpPr>
            <a:xfrm>
              <a:off x="8741351" y="5391316"/>
              <a:ext cx="2296534" cy="1169792"/>
              <a:chOff x="552376" y="2667382"/>
              <a:chExt cx="1613089" cy="832026"/>
            </a:xfrm>
          </p:grpSpPr>
          <p:sp>
            <p:nvSpPr>
              <p:cNvPr id="136" name="Rectangle 26"/>
              <p:cNvSpPr>
                <a:spLocks/>
              </p:cNvSpPr>
              <p:nvPr/>
            </p:nvSpPr>
            <p:spPr bwMode="auto">
              <a:xfrm>
                <a:off x="552376" y="2908895"/>
                <a:ext cx="1499240" cy="5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a:lnSpc>
                    <a:spcPct val="114000"/>
                  </a:lnSpc>
                </a:pPr>
                <a:r>
                  <a:rPr lang="en-US" altLang="zh-CN" sz="1200" dirty="0">
                    <a:solidFill>
                      <a:schemeClr val="tx1">
                        <a:lumMod val="85000"/>
                        <a:lumOff val="15000"/>
                      </a:schemeClr>
                    </a:solidFill>
                    <a:latin typeface="+mj-lt"/>
                    <a:ea typeface="微软雅黑"/>
                    <a:cs typeface="+mn-ea"/>
                    <a:sym typeface="Arial"/>
                  </a:rPr>
                  <a:t>A large income is the best recipe for happiness I ever heard of. Mansfield Park</a:t>
                </a:r>
                <a:endParaRPr lang="en-US" sz="1200" dirty="0">
                  <a:solidFill>
                    <a:schemeClr val="tx1">
                      <a:lumMod val="85000"/>
                      <a:lumOff val="15000"/>
                    </a:schemeClr>
                  </a:solidFill>
                  <a:latin typeface="+mj-lt"/>
                  <a:ea typeface="微软雅黑"/>
                  <a:cs typeface="+mn-ea"/>
                  <a:sym typeface="Arial"/>
                </a:endParaRPr>
              </a:p>
            </p:txBody>
          </p:sp>
          <p:sp>
            <p:nvSpPr>
              <p:cNvPr id="137" name="Rectangle 27"/>
              <p:cNvSpPr>
                <a:spLocks/>
              </p:cNvSpPr>
              <p:nvPr/>
            </p:nvSpPr>
            <p:spPr bwMode="auto">
              <a:xfrm>
                <a:off x="620523" y="2667382"/>
                <a:ext cx="1544942"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a:lnSpc>
                    <a:spcPct val="80000"/>
                  </a:lnSpc>
                </a:pPr>
                <a:r>
                  <a:rPr lang="tr-TR" altLang="zh-CN" sz="2100" b="1" spc="316" dirty="0" err="1">
                    <a:solidFill>
                      <a:schemeClr val="tx1">
                        <a:lumMod val="85000"/>
                        <a:lumOff val="15000"/>
                      </a:schemeClr>
                    </a:solidFill>
                    <a:latin typeface="+mj-lt"/>
                    <a:ea typeface="微软雅黑"/>
                    <a:cs typeface="+mn-ea"/>
                    <a:sym typeface="Arial"/>
                  </a:rPr>
                  <a:t>Infographics</a:t>
                </a:r>
                <a:endParaRPr lang="en-US" altLang="zh-CN" sz="2100" b="1" spc="316" dirty="0">
                  <a:solidFill>
                    <a:schemeClr val="tx1">
                      <a:lumMod val="85000"/>
                      <a:lumOff val="15000"/>
                    </a:schemeClr>
                  </a:solidFill>
                  <a:latin typeface="+mj-lt"/>
                  <a:ea typeface="微软雅黑"/>
                  <a:cs typeface="+mn-ea"/>
                  <a:sym typeface="Arial"/>
                </a:endParaRPr>
              </a:p>
            </p:txBody>
          </p:sp>
        </p:grpSp>
        <p:grpSp>
          <p:nvGrpSpPr>
            <p:cNvPr id="138" name="Group 141"/>
            <p:cNvGrpSpPr/>
            <p:nvPr/>
          </p:nvGrpSpPr>
          <p:grpSpPr>
            <a:xfrm>
              <a:off x="10335257" y="3453876"/>
              <a:ext cx="2134449" cy="1178659"/>
              <a:chOff x="552376" y="2667382"/>
              <a:chExt cx="1499240" cy="838333"/>
            </a:xfrm>
          </p:grpSpPr>
          <p:sp>
            <p:nvSpPr>
              <p:cNvPr id="139" name="Rectangle 26"/>
              <p:cNvSpPr>
                <a:spLocks/>
              </p:cNvSpPr>
              <p:nvPr/>
            </p:nvSpPr>
            <p:spPr bwMode="auto">
              <a:xfrm>
                <a:off x="552376" y="2915202"/>
                <a:ext cx="1499240" cy="5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a:lnSpc>
                    <a:spcPct val="114000"/>
                  </a:lnSpc>
                </a:pPr>
                <a:r>
                  <a:rPr lang="en-US" altLang="zh-CN" sz="1200" dirty="0">
                    <a:solidFill>
                      <a:schemeClr val="tx1">
                        <a:lumMod val="85000"/>
                        <a:lumOff val="15000"/>
                      </a:schemeClr>
                    </a:solidFill>
                    <a:latin typeface="+mj-lt"/>
                    <a:ea typeface="微软雅黑"/>
                    <a:cs typeface="+mn-ea"/>
                    <a:sym typeface="Arial"/>
                  </a:rPr>
                  <a:t>Genius hath electric power which earth can never tame. Lydia M. Child</a:t>
                </a:r>
                <a:endParaRPr lang="en-US" sz="1200" dirty="0">
                  <a:solidFill>
                    <a:schemeClr val="tx1">
                      <a:lumMod val="85000"/>
                      <a:lumOff val="15000"/>
                    </a:schemeClr>
                  </a:solidFill>
                  <a:latin typeface="+mj-lt"/>
                  <a:ea typeface="微软雅黑"/>
                  <a:cs typeface="+mn-ea"/>
                  <a:sym typeface="Arial"/>
                </a:endParaRPr>
              </a:p>
            </p:txBody>
          </p:sp>
          <p:sp>
            <p:nvSpPr>
              <p:cNvPr id="140" name="Rectangle 27"/>
              <p:cNvSpPr>
                <a:spLocks/>
              </p:cNvSpPr>
              <p:nvPr/>
            </p:nvSpPr>
            <p:spPr bwMode="auto">
              <a:xfrm>
                <a:off x="620524" y="2667382"/>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a:lnSpc>
                    <a:spcPct val="80000"/>
                  </a:lnSpc>
                </a:pPr>
                <a:r>
                  <a:rPr lang="tr-TR" altLang="zh-CN" sz="2100" b="1" spc="316" dirty="0" err="1">
                    <a:solidFill>
                      <a:schemeClr val="tx1">
                        <a:lumMod val="85000"/>
                        <a:lumOff val="15000"/>
                      </a:schemeClr>
                    </a:solidFill>
                    <a:latin typeface="+mj-lt"/>
                    <a:ea typeface="微软雅黑"/>
                    <a:cs typeface="+mn-ea"/>
                    <a:sym typeface="Arial"/>
                  </a:rPr>
                  <a:t>Opening</a:t>
                </a:r>
                <a:endParaRPr lang="en-US" altLang="zh-CN" sz="2100" b="1" spc="316" dirty="0">
                  <a:solidFill>
                    <a:schemeClr val="tx1">
                      <a:lumMod val="85000"/>
                      <a:lumOff val="15000"/>
                    </a:schemeClr>
                  </a:solidFill>
                  <a:latin typeface="+mj-lt"/>
                  <a:ea typeface="微软雅黑"/>
                  <a:cs typeface="+mn-ea"/>
                  <a:sym typeface="Arial"/>
                </a:endParaRPr>
              </a:p>
            </p:txBody>
          </p:sp>
        </p:grpSp>
        <p:grpSp>
          <p:nvGrpSpPr>
            <p:cNvPr id="141" name="Group 15"/>
            <p:cNvGrpSpPr/>
            <p:nvPr/>
          </p:nvGrpSpPr>
          <p:grpSpPr>
            <a:xfrm>
              <a:off x="9381212" y="4437387"/>
              <a:ext cx="665286" cy="657002"/>
              <a:chOff x="6590322" y="2740893"/>
              <a:chExt cx="467298" cy="467298"/>
            </a:xfrm>
            <a:solidFill>
              <a:schemeClr val="bg1"/>
            </a:solidFill>
          </p:grpSpPr>
          <p:sp>
            <p:nvSpPr>
              <p:cNvPr id="142" name="Freeform 11"/>
              <p:cNvSpPr>
                <a:spLocks/>
              </p:cNvSpPr>
              <p:nvPr/>
            </p:nvSpPr>
            <p:spPr bwMode="auto">
              <a:xfrm>
                <a:off x="6590322" y="2740893"/>
                <a:ext cx="467298" cy="467298"/>
              </a:xfrm>
              <a:custGeom>
                <a:avLst/>
                <a:gdLst>
                  <a:gd name="T0" fmla="*/ 103 w 204"/>
                  <a:gd name="T1" fmla="*/ 0 h 204"/>
                  <a:gd name="T2" fmla="*/ 130 w 204"/>
                  <a:gd name="T3" fmla="*/ 3 h 204"/>
                  <a:gd name="T4" fmla="*/ 153 w 204"/>
                  <a:gd name="T5" fmla="*/ 13 h 204"/>
                  <a:gd name="T6" fmla="*/ 174 w 204"/>
                  <a:gd name="T7" fmla="*/ 30 h 204"/>
                  <a:gd name="T8" fmla="*/ 191 w 204"/>
                  <a:gd name="T9" fmla="*/ 51 h 204"/>
                  <a:gd name="T10" fmla="*/ 201 w 204"/>
                  <a:gd name="T11" fmla="*/ 74 h 204"/>
                  <a:gd name="T12" fmla="*/ 204 w 204"/>
                  <a:gd name="T13" fmla="*/ 101 h 204"/>
                  <a:gd name="T14" fmla="*/ 201 w 204"/>
                  <a:gd name="T15" fmla="*/ 128 h 204"/>
                  <a:gd name="T16" fmla="*/ 191 w 204"/>
                  <a:gd name="T17" fmla="*/ 153 h 204"/>
                  <a:gd name="T18" fmla="*/ 174 w 204"/>
                  <a:gd name="T19" fmla="*/ 174 h 204"/>
                  <a:gd name="T20" fmla="*/ 153 w 204"/>
                  <a:gd name="T21" fmla="*/ 189 h 204"/>
                  <a:gd name="T22" fmla="*/ 130 w 204"/>
                  <a:gd name="T23" fmla="*/ 199 h 204"/>
                  <a:gd name="T24" fmla="*/ 103 w 204"/>
                  <a:gd name="T25" fmla="*/ 204 h 204"/>
                  <a:gd name="T26" fmla="*/ 76 w 204"/>
                  <a:gd name="T27" fmla="*/ 199 h 204"/>
                  <a:gd name="T28" fmla="*/ 51 w 204"/>
                  <a:gd name="T29" fmla="*/ 189 h 204"/>
                  <a:gd name="T30" fmla="*/ 30 w 204"/>
                  <a:gd name="T31" fmla="*/ 174 h 204"/>
                  <a:gd name="T32" fmla="*/ 15 w 204"/>
                  <a:gd name="T33" fmla="*/ 153 h 204"/>
                  <a:gd name="T34" fmla="*/ 5 w 204"/>
                  <a:gd name="T35" fmla="*/ 128 h 204"/>
                  <a:gd name="T36" fmla="*/ 0 w 204"/>
                  <a:gd name="T37" fmla="*/ 101 h 204"/>
                  <a:gd name="T38" fmla="*/ 5 w 204"/>
                  <a:gd name="T39" fmla="*/ 74 h 204"/>
                  <a:gd name="T40" fmla="*/ 15 w 204"/>
                  <a:gd name="T41" fmla="*/ 51 h 204"/>
                  <a:gd name="T42" fmla="*/ 30 w 204"/>
                  <a:gd name="T43" fmla="*/ 30 h 204"/>
                  <a:gd name="T44" fmla="*/ 51 w 204"/>
                  <a:gd name="T45" fmla="*/ 13 h 204"/>
                  <a:gd name="T46" fmla="*/ 76 w 204"/>
                  <a:gd name="T47" fmla="*/ 3 h 204"/>
                  <a:gd name="T48" fmla="*/ 103 w 204"/>
                  <a:gd name="T49" fmla="*/ 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4" h="204">
                    <a:moveTo>
                      <a:pt x="103" y="0"/>
                    </a:moveTo>
                    <a:lnTo>
                      <a:pt x="130" y="3"/>
                    </a:lnTo>
                    <a:lnTo>
                      <a:pt x="153" y="13"/>
                    </a:lnTo>
                    <a:lnTo>
                      <a:pt x="174" y="30"/>
                    </a:lnTo>
                    <a:lnTo>
                      <a:pt x="191" y="51"/>
                    </a:lnTo>
                    <a:lnTo>
                      <a:pt x="201" y="74"/>
                    </a:lnTo>
                    <a:lnTo>
                      <a:pt x="204" y="101"/>
                    </a:lnTo>
                    <a:lnTo>
                      <a:pt x="201" y="128"/>
                    </a:lnTo>
                    <a:lnTo>
                      <a:pt x="191" y="153"/>
                    </a:lnTo>
                    <a:lnTo>
                      <a:pt x="174" y="174"/>
                    </a:lnTo>
                    <a:lnTo>
                      <a:pt x="153" y="189"/>
                    </a:lnTo>
                    <a:lnTo>
                      <a:pt x="130" y="199"/>
                    </a:lnTo>
                    <a:lnTo>
                      <a:pt x="103" y="204"/>
                    </a:lnTo>
                    <a:lnTo>
                      <a:pt x="76" y="199"/>
                    </a:lnTo>
                    <a:lnTo>
                      <a:pt x="51" y="189"/>
                    </a:lnTo>
                    <a:lnTo>
                      <a:pt x="30" y="174"/>
                    </a:lnTo>
                    <a:lnTo>
                      <a:pt x="15" y="153"/>
                    </a:lnTo>
                    <a:lnTo>
                      <a:pt x="5" y="128"/>
                    </a:lnTo>
                    <a:lnTo>
                      <a:pt x="0" y="101"/>
                    </a:lnTo>
                    <a:lnTo>
                      <a:pt x="5" y="74"/>
                    </a:lnTo>
                    <a:lnTo>
                      <a:pt x="15" y="51"/>
                    </a:lnTo>
                    <a:lnTo>
                      <a:pt x="30" y="30"/>
                    </a:lnTo>
                    <a:lnTo>
                      <a:pt x="51" y="13"/>
                    </a:lnTo>
                    <a:lnTo>
                      <a:pt x="76" y="3"/>
                    </a:lnTo>
                    <a:lnTo>
                      <a:pt x="103" y="0"/>
                    </a:lnTo>
                    <a:close/>
                  </a:path>
                </a:pathLst>
              </a:custGeom>
              <a:solidFill>
                <a:srgbClr val="FE7F8D"/>
              </a:solidFill>
              <a:ln>
                <a:solidFill>
                  <a:srgbClr val="FE7F8D"/>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tx1">
                      <a:lumMod val="85000"/>
                      <a:lumOff val="15000"/>
                    </a:schemeClr>
                  </a:solidFill>
                  <a:latin typeface="+mj-lt"/>
                  <a:ea typeface="微软雅黑"/>
                  <a:cs typeface="+mn-ea"/>
                  <a:sym typeface="Arial"/>
                </a:endParaRPr>
              </a:p>
            </p:txBody>
          </p:sp>
          <p:sp>
            <p:nvSpPr>
              <p:cNvPr id="143" name="Freeform 6"/>
              <p:cNvSpPr>
                <a:spLocks noEditPoints="1"/>
              </p:cNvSpPr>
              <p:nvPr/>
            </p:nvSpPr>
            <p:spPr bwMode="auto">
              <a:xfrm>
                <a:off x="6661500" y="2865381"/>
                <a:ext cx="318518" cy="211972"/>
              </a:xfrm>
              <a:custGeom>
                <a:avLst/>
                <a:gdLst>
                  <a:gd name="T0" fmla="*/ 176 w 176"/>
                  <a:gd name="T1" fmla="*/ 99 h 117"/>
                  <a:gd name="T2" fmla="*/ 176 w 176"/>
                  <a:gd name="T3" fmla="*/ 108 h 117"/>
                  <a:gd name="T4" fmla="*/ 161 w 176"/>
                  <a:gd name="T5" fmla="*/ 117 h 117"/>
                  <a:gd name="T6" fmla="*/ 15 w 176"/>
                  <a:gd name="T7" fmla="*/ 117 h 117"/>
                  <a:gd name="T8" fmla="*/ 0 w 176"/>
                  <a:gd name="T9" fmla="*/ 108 h 117"/>
                  <a:gd name="T10" fmla="*/ 0 w 176"/>
                  <a:gd name="T11" fmla="*/ 99 h 117"/>
                  <a:gd name="T12" fmla="*/ 15 w 176"/>
                  <a:gd name="T13" fmla="*/ 99 h 117"/>
                  <a:gd name="T14" fmla="*/ 161 w 176"/>
                  <a:gd name="T15" fmla="*/ 99 h 117"/>
                  <a:gd name="T16" fmla="*/ 176 w 176"/>
                  <a:gd name="T17" fmla="*/ 99 h 117"/>
                  <a:gd name="T18" fmla="*/ 24 w 176"/>
                  <a:gd name="T19" fmla="*/ 79 h 117"/>
                  <a:gd name="T20" fmla="*/ 24 w 176"/>
                  <a:gd name="T21" fmla="*/ 14 h 117"/>
                  <a:gd name="T22" fmla="*/ 38 w 176"/>
                  <a:gd name="T23" fmla="*/ 0 h 117"/>
                  <a:gd name="T24" fmla="*/ 138 w 176"/>
                  <a:gd name="T25" fmla="*/ 0 h 117"/>
                  <a:gd name="T26" fmla="*/ 152 w 176"/>
                  <a:gd name="T27" fmla="*/ 14 h 117"/>
                  <a:gd name="T28" fmla="*/ 152 w 176"/>
                  <a:gd name="T29" fmla="*/ 79 h 117"/>
                  <a:gd name="T30" fmla="*/ 138 w 176"/>
                  <a:gd name="T31" fmla="*/ 93 h 117"/>
                  <a:gd name="T32" fmla="*/ 38 w 176"/>
                  <a:gd name="T33" fmla="*/ 93 h 117"/>
                  <a:gd name="T34" fmla="*/ 24 w 176"/>
                  <a:gd name="T35" fmla="*/ 79 h 117"/>
                  <a:gd name="T36" fmla="*/ 35 w 176"/>
                  <a:gd name="T37" fmla="*/ 79 h 117"/>
                  <a:gd name="T38" fmla="*/ 38 w 176"/>
                  <a:gd name="T39" fmla="*/ 82 h 117"/>
                  <a:gd name="T40" fmla="*/ 138 w 176"/>
                  <a:gd name="T41" fmla="*/ 82 h 117"/>
                  <a:gd name="T42" fmla="*/ 141 w 176"/>
                  <a:gd name="T43" fmla="*/ 79 h 117"/>
                  <a:gd name="T44" fmla="*/ 141 w 176"/>
                  <a:gd name="T45" fmla="*/ 14 h 117"/>
                  <a:gd name="T46" fmla="*/ 138 w 176"/>
                  <a:gd name="T47" fmla="*/ 11 h 117"/>
                  <a:gd name="T48" fmla="*/ 38 w 176"/>
                  <a:gd name="T49" fmla="*/ 11 h 117"/>
                  <a:gd name="T50" fmla="*/ 35 w 176"/>
                  <a:gd name="T51" fmla="*/ 14 h 117"/>
                  <a:gd name="T52" fmla="*/ 35 w 176"/>
                  <a:gd name="T53" fmla="*/ 79 h 117"/>
                  <a:gd name="T54" fmla="*/ 97 w 176"/>
                  <a:gd name="T55" fmla="*/ 107 h 117"/>
                  <a:gd name="T56" fmla="*/ 95 w 176"/>
                  <a:gd name="T57" fmla="*/ 105 h 117"/>
                  <a:gd name="T58" fmla="*/ 81 w 176"/>
                  <a:gd name="T59" fmla="*/ 105 h 117"/>
                  <a:gd name="T60" fmla="*/ 79 w 176"/>
                  <a:gd name="T61" fmla="*/ 107 h 117"/>
                  <a:gd name="T62" fmla="*/ 81 w 176"/>
                  <a:gd name="T63" fmla="*/ 108 h 117"/>
                  <a:gd name="T64" fmla="*/ 95 w 176"/>
                  <a:gd name="T65" fmla="*/ 108 h 117"/>
                  <a:gd name="T66" fmla="*/ 97 w 176"/>
                  <a:gd name="T67" fmla="*/ 10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6" h="117">
                    <a:moveTo>
                      <a:pt x="176" y="99"/>
                    </a:moveTo>
                    <a:cubicBezTo>
                      <a:pt x="176" y="108"/>
                      <a:pt x="176" y="108"/>
                      <a:pt x="176" y="108"/>
                    </a:cubicBezTo>
                    <a:cubicBezTo>
                      <a:pt x="176" y="113"/>
                      <a:pt x="169" y="117"/>
                      <a:pt x="161" y="117"/>
                    </a:cubicBezTo>
                    <a:cubicBezTo>
                      <a:pt x="15" y="117"/>
                      <a:pt x="15" y="117"/>
                      <a:pt x="15" y="117"/>
                    </a:cubicBezTo>
                    <a:cubicBezTo>
                      <a:pt x="7" y="117"/>
                      <a:pt x="0" y="113"/>
                      <a:pt x="0" y="108"/>
                    </a:cubicBezTo>
                    <a:cubicBezTo>
                      <a:pt x="0" y="99"/>
                      <a:pt x="0" y="99"/>
                      <a:pt x="0" y="99"/>
                    </a:cubicBezTo>
                    <a:cubicBezTo>
                      <a:pt x="15" y="99"/>
                      <a:pt x="15" y="99"/>
                      <a:pt x="15" y="99"/>
                    </a:cubicBezTo>
                    <a:cubicBezTo>
                      <a:pt x="161" y="99"/>
                      <a:pt x="161" y="99"/>
                      <a:pt x="161" y="99"/>
                    </a:cubicBezTo>
                    <a:lnTo>
                      <a:pt x="176" y="99"/>
                    </a:lnTo>
                    <a:close/>
                    <a:moveTo>
                      <a:pt x="24" y="79"/>
                    </a:moveTo>
                    <a:cubicBezTo>
                      <a:pt x="24" y="14"/>
                      <a:pt x="24" y="14"/>
                      <a:pt x="24" y="14"/>
                    </a:cubicBezTo>
                    <a:cubicBezTo>
                      <a:pt x="24" y="6"/>
                      <a:pt x="30" y="0"/>
                      <a:pt x="38" y="0"/>
                    </a:cubicBezTo>
                    <a:cubicBezTo>
                      <a:pt x="138" y="0"/>
                      <a:pt x="138" y="0"/>
                      <a:pt x="138" y="0"/>
                    </a:cubicBezTo>
                    <a:cubicBezTo>
                      <a:pt x="146" y="0"/>
                      <a:pt x="152" y="6"/>
                      <a:pt x="152" y="14"/>
                    </a:cubicBezTo>
                    <a:cubicBezTo>
                      <a:pt x="152" y="79"/>
                      <a:pt x="152" y="79"/>
                      <a:pt x="152" y="79"/>
                    </a:cubicBezTo>
                    <a:cubicBezTo>
                      <a:pt x="152" y="87"/>
                      <a:pt x="146" y="93"/>
                      <a:pt x="138" y="93"/>
                    </a:cubicBezTo>
                    <a:cubicBezTo>
                      <a:pt x="38" y="93"/>
                      <a:pt x="38" y="93"/>
                      <a:pt x="38" y="93"/>
                    </a:cubicBezTo>
                    <a:cubicBezTo>
                      <a:pt x="30" y="93"/>
                      <a:pt x="24" y="87"/>
                      <a:pt x="24" y="79"/>
                    </a:cubicBezTo>
                    <a:close/>
                    <a:moveTo>
                      <a:pt x="35" y="79"/>
                    </a:moveTo>
                    <a:cubicBezTo>
                      <a:pt x="35" y="80"/>
                      <a:pt x="37" y="82"/>
                      <a:pt x="38" y="82"/>
                    </a:cubicBezTo>
                    <a:cubicBezTo>
                      <a:pt x="138" y="82"/>
                      <a:pt x="138" y="82"/>
                      <a:pt x="138" y="82"/>
                    </a:cubicBezTo>
                    <a:cubicBezTo>
                      <a:pt x="139" y="82"/>
                      <a:pt x="141" y="80"/>
                      <a:pt x="141" y="79"/>
                    </a:cubicBezTo>
                    <a:cubicBezTo>
                      <a:pt x="141" y="14"/>
                      <a:pt x="141" y="14"/>
                      <a:pt x="141" y="14"/>
                    </a:cubicBezTo>
                    <a:cubicBezTo>
                      <a:pt x="141" y="13"/>
                      <a:pt x="139" y="11"/>
                      <a:pt x="138" y="11"/>
                    </a:cubicBezTo>
                    <a:cubicBezTo>
                      <a:pt x="38" y="11"/>
                      <a:pt x="38" y="11"/>
                      <a:pt x="38" y="11"/>
                    </a:cubicBezTo>
                    <a:cubicBezTo>
                      <a:pt x="37" y="11"/>
                      <a:pt x="35" y="13"/>
                      <a:pt x="35" y="14"/>
                    </a:cubicBezTo>
                    <a:lnTo>
                      <a:pt x="35" y="79"/>
                    </a:lnTo>
                    <a:close/>
                    <a:moveTo>
                      <a:pt x="97" y="107"/>
                    </a:moveTo>
                    <a:cubicBezTo>
                      <a:pt x="97" y="106"/>
                      <a:pt x="96" y="105"/>
                      <a:pt x="95" y="105"/>
                    </a:cubicBezTo>
                    <a:cubicBezTo>
                      <a:pt x="81" y="105"/>
                      <a:pt x="81" y="105"/>
                      <a:pt x="81" y="105"/>
                    </a:cubicBezTo>
                    <a:cubicBezTo>
                      <a:pt x="80" y="105"/>
                      <a:pt x="79" y="106"/>
                      <a:pt x="79" y="107"/>
                    </a:cubicBezTo>
                    <a:cubicBezTo>
                      <a:pt x="79" y="107"/>
                      <a:pt x="80" y="108"/>
                      <a:pt x="81" y="108"/>
                    </a:cubicBezTo>
                    <a:cubicBezTo>
                      <a:pt x="95" y="108"/>
                      <a:pt x="95" y="108"/>
                      <a:pt x="95" y="108"/>
                    </a:cubicBezTo>
                    <a:cubicBezTo>
                      <a:pt x="96" y="108"/>
                      <a:pt x="97" y="107"/>
                      <a:pt x="97" y="107"/>
                    </a:cubicBezTo>
                    <a:close/>
                  </a:path>
                </a:pathLst>
              </a:custGeom>
              <a:solidFill>
                <a:schemeClr val="bg1"/>
              </a:solidFill>
              <a:ln>
                <a:noFill/>
              </a:ln>
              <a:effectLst/>
            </p:spPr>
            <p:txBody>
              <a:bodyPr vert="horz" wrap="square" lIns="96757" tIns="48378" rIns="96757" bIns="48378" numCol="1" anchor="t" anchorCtr="0" compatLnSpc="1">
                <a:prstTxWarp prst="textNoShape">
                  <a:avLst/>
                </a:prstTxWarp>
              </a:bodyPr>
              <a:lstStyle/>
              <a:p>
                <a:pPr algn="ctr" defTabSz="964326">
                  <a:defRPr/>
                </a:pPr>
                <a:endParaRPr lang="en-US" sz="3100" kern="0">
                  <a:solidFill>
                    <a:schemeClr val="tx1">
                      <a:lumMod val="85000"/>
                      <a:lumOff val="15000"/>
                    </a:schemeClr>
                  </a:solidFill>
                  <a:latin typeface="+mj-lt"/>
                  <a:ea typeface="微软雅黑"/>
                  <a:cs typeface="+mn-ea"/>
                  <a:sym typeface="Arial"/>
                </a:endParaRPr>
              </a:p>
            </p:txBody>
          </p:sp>
        </p:grpSp>
        <p:grpSp>
          <p:nvGrpSpPr>
            <p:cNvPr id="144" name="Group 1"/>
            <p:cNvGrpSpPr/>
            <p:nvPr/>
          </p:nvGrpSpPr>
          <p:grpSpPr>
            <a:xfrm>
              <a:off x="1517770" y="3177662"/>
              <a:ext cx="662025" cy="657002"/>
              <a:chOff x="1066082" y="1818668"/>
              <a:chExt cx="465007" cy="467298"/>
            </a:xfrm>
          </p:grpSpPr>
          <p:sp>
            <p:nvSpPr>
              <p:cNvPr id="145" name="Freeform 7"/>
              <p:cNvSpPr>
                <a:spLocks/>
              </p:cNvSpPr>
              <p:nvPr/>
            </p:nvSpPr>
            <p:spPr bwMode="auto">
              <a:xfrm>
                <a:off x="1066082" y="1818668"/>
                <a:ext cx="465007" cy="467298"/>
              </a:xfrm>
              <a:custGeom>
                <a:avLst/>
                <a:gdLst>
                  <a:gd name="T0" fmla="*/ 102 w 203"/>
                  <a:gd name="T1" fmla="*/ 0 h 204"/>
                  <a:gd name="T2" fmla="*/ 129 w 203"/>
                  <a:gd name="T3" fmla="*/ 3 h 204"/>
                  <a:gd name="T4" fmla="*/ 153 w 203"/>
                  <a:gd name="T5" fmla="*/ 13 h 204"/>
                  <a:gd name="T6" fmla="*/ 174 w 203"/>
                  <a:gd name="T7" fmla="*/ 30 h 204"/>
                  <a:gd name="T8" fmla="*/ 190 w 203"/>
                  <a:gd name="T9" fmla="*/ 50 h 204"/>
                  <a:gd name="T10" fmla="*/ 200 w 203"/>
                  <a:gd name="T11" fmla="*/ 74 h 204"/>
                  <a:gd name="T12" fmla="*/ 203 w 203"/>
                  <a:gd name="T13" fmla="*/ 102 h 204"/>
                  <a:gd name="T14" fmla="*/ 200 w 203"/>
                  <a:gd name="T15" fmla="*/ 129 h 204"/>
                  <a:gd name="T16" fmla="*/ 190 w 203"/>
                  <a:gd name="T17" fmla="*/ 153 h 204"/>
                  <a:gd name="T18" fmla="*/ 174 w 203"/>
                  <a:gd name="T19" fmla="*/ 174 h 204"/>
                  <a:gd name="T20" fmla="*/ 153 w 203"/>
                  <a:gd name="T21" fmla="*/ 190 h 204"/>
                  <a:gd name="T22" fmla="*/ 129 w 203"/>
                  <a:gd name="T23" fmla="*/ 201 h 204"/>
                  <a:gd name="T24" fmla="*/ 102 w 203"/>
                  <a:gd name="T25" fmla="*/ 204 h 204"/>
                  <a:gd name="T26" fmla="*/ 74 w 203"/>
                  <a:gd name="T27" fmla="*/ 201 h 204"/>
                  <a:gd name="T28" fmla="*/ 50 w 203"/>
                  <a:gd name="T29" fmla="*/ 190 h 204"/>
                  <a:gd name="T30" fmla="*/ 30 w 203"/>
                  <a:gd name="T31" fmla="*/ 174 h 204"/>
                  <a:gd name="T32" fmla="*/ 13 w 203"/>
                  <a:gd name="T33" fmla="*/ 153 h 204"/>
                  <a:gd name="T34" fmla="*/ 3 w 203"/>
                  <a:gd name="T35" fmla="*/ 129 h 204"/>
                  <a:gd name="T36" fmla="*/ 0 w 203"/>
                  <a:gd name="T37" fmla="*/ 102 h 204"/>
                  <a:gd name="T38" fmla="*/ 3 w 203"/>
                  <a:gd name="T39" fmla="*/ 74 h 204"/>
                  <a:gd name="T40" fmla="*/ 13 w 203"/>
                  <a:gd name="T41" fmla="*/ 50 h 204"/>
                  <a:gd name="T42" fmla="*/ 30 w 203"/>
                  <a:gd name="T43" fmla="*/ 30 h 204"/>
                  <a:gd name="T44" fmla="*/ 50 w 203"/>
                  <a:gd name="T45" fmla="*/ 13 h 204"/>
                  <a:gd name="T46" fmla="*/ 74 w 203"/>
                  <a:gd name="T47" fmla="*/ 3 h 204"/>
                  <a:gd name="T48" fmla="*/ 102 w 203"/>
                  <a:gd name="T49" fmla="*/ 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3" h="204">
                    <a:moveTo>
                      <a:pt x="102" y="0"/>
                    </a:moveTo>
                    <a:lnTo>
                      <a:pt x="129" y="3"/>
                    </a:lnTo>
                    <a:lnTo>
                      <a:pt x="153" y="13"/>
                    </a:lnTo>
                    <a:lnTo>
                      <a:pt x="174" y="30"/>
                    </a:lnTo>
                    <a:lnTo>
                      <a:pt x="190" y="50"/>
                    </a:lnTo>
                    <a:lnTo>
                      <a:pt x="200" y="74"/>
                    </a:lnTo>
                    <a:lnTo>
                      <a:pt x="203" y="102"/>
                    </a:lnTo>
                    <a:lnTo>
                      <a:pt x="200" y="129"/>
                    </a:lnTo>
                    <a:lnTo>
                      <a:pt x="190" y="153"/>
                    </a:lnTo>
                    <a:lnTo>
                      <a:pt x="174" y="174"/>
                    </a:lnTo>
                    <a:lnTo>
                      <a:pt x="153" y="190"/>
                    </a:lnTo>
                    <a:lnTo>
                      <a:pt x="129" y="201"/>
                    </a:lnTo>
                    <a:lnTo>
                      <a:pt x="102" y="204"/>
                    </a:lnTo>
                    <a:lnTo>
                      <a:pt x="74" y="201"/>
                    </a:lnTo>
                    <a:lnTo>
                      <a:pt x="50" y="190"/>
                    </a:lnTo>
                    <a:lnTo>
                      <a:pt x="30" y="174"/>
                    </a:lnTo>
                    <a:lnTo>
                      <a:pt x="13" y="153"/>
                    </a:lnTo>
                    <a:lnTo>
                      <a:pt x="3" y="129"/>
                    </a:lnTo>
                    <a:lnTo>
                      <a:pt x="0" y="102"/>
                    </a:lnTo>
                    <a:lnTo>
                      <a:pt x="3" y="74"/>
                    </a:lnTo>
                    <a:lnTo>
                      <a:pt x="13" y="50"/>
                    </a:lnTo>
                    <a:lnTo>
                      <a:pt x="30" y="30"/>
                    </a:lnTo>
                    <a:lnTo>
                      <a:pt x="50" y="13"/>
                    </a:lnTo>
                    <a:lnTo>
                      <a:pt x="74" y="3"/>
                    </a:lnTo>
                    <a:lnTo>
                      <a:pt x="102" y="0"/>
                    </a:lnTo>
                    <a:close/>
                  </a:path>
                </a:pathLst>
              </a:custGeom>
              <a:solidFill>
                <a:srgbClr val="FE7F8D"/>
              </a:solidFill>
              <a:ln>
                <a:solidFill>
                  <a:srgbClr val="FE7F8D"/>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tx1">
                      <a:lumMod val="85000"/>
                      <a:lumOff val="15000"/>
                    </a:schemeClr>
                  </a:solidFill>
                  <a:latin typeface="+mj-lt"/>
                  <a:ea typeface="微软雅黑"/>
                  <a:cs typeface="+mn-ea"/>
                  <a:sym typeface="Arial"/>
                </a:endParaRPr>
              </a:p>
            </p:txBody>
          </p:sp>
          <p:sp>
            <p:nvSpPr>
              <p:cNvPr id="146" name="Freeform 7"/>
              <p:cNvSpPr>
                <a:spLocks noEditPoints="1"/>
              </p:cNvSpPr>
              <p:nvPr/>
            </p:nvSpPr>
            <p:spPr bwMode="auto">
              <a:xfrm>
                <a:off x="1145360" y="1919614"/>
                <a:ext cx="299574" cy="277578"/>
              </a:xfrm>
              <a:custGeom>
                <a:avLst/>
                <a:gdLst>
                  <a:gd name="T0" fmla="*/ 31 w 177"/>
                  <a:gd name="T1" fmla="*/ 94 h 164"/>
                  <a:gd name="T2" fmla="*/ 19 w 177"/>
                  <a:gd name="T3" fmla="*/ 94 h 164"/>
                  <a:gd name="T4" fmla="*/ 1 w 177"/>
                  <a:gd name="T5" fmla="*/ 79 h 164"/>
                  <a:gd name="T6" fmla="*/ 12 w 177"/>
                  <a:gd name="T7" fmla="*/ 47 h 164"/>
                  <a:gd name="T8" fmla="*/ 36 w 177"/>
                  <a:gd name="T9" fmla="*/ 55 h 164"/>
                  <a:gd name="T10" fmla="*/ 48 w 177"/>
                  <a:gd name="T11" fmla="*/ 52 h 164"/>
                  <a:gd name="T12" fmla="*/ 48 w 177"/>
                  <a:gd name="T13" fmla="*/ 59 h 164"/>
                  <a:gd name="T14" fmla="*/ 55 w 177"/>
                  <a:gd name="T15" fmla="*/ 82 h 164"/>
                  <a:gd name="T16" fmla="*/ 31 w 177"/>
                  <a:gd name="T17" fmla="*/ 94 h 164"/>
                  <a:gd name="T18" fmla="*/ 36 w 177"/>
                  <a:gd name="T19" fmla="*/ 47 h 164"/>
                  <a:gd name="T20" fmla="*/ 12 w 177"/>
                  <a:gd name="T21" fmla="*/ 23 h 164"/>
                  <a:gd name="T22" fmla="*/ 36 w 177"/>
                  <a:gd name="T23" fmla="*/ 0 h 164"/>
                  <a:gd name="T24" fmla="*/ 59 w 177"/>
                  <a:gd name="T25" fmla="*/ 23 h 164"/>
                  <a:gd name="T26" fmla="*/ 36 w 177"/>
                  <a:gd name="T27" fmla="*/ 47 h 164"/>
                  <a:gd name="T28" fmla="*/ 129 w 177"/>
                  <a:gd name="T29" fmla="*/ 164 h 164"/>
                  <a:gd name="T30" fmla="*/ 49 w 177"/>
                  <a:gd name="T31" fmla="*/ 164 h 164"/>
                  <a:gd name="T32" fmla="*/ 24 w 177"/>
                  <a:gd name="T33" fmla="*/ 140 h 164"/>
                  <a:gd name="T34" fmla="*/ 56 w 177"/>
                  <a:gd name="T35" fmla="*/ 88 h 164"/>
                  <a:gd name="T36" fmla="*/ 89 w 177"/>
                  <a:gd name="T37" fmla="*/ 101 h 164"/>
                  <a:gd name="T38" fmla="*/ 121 w 177"/>
                  <a:gd name="T39" fmla="*/ 88 h 164"/>
                  <a:gd name="T40" fmla="*/ 153 w 177"/>
                  <a:gd name="T41" fmla="*/ 140 h 164"/>
                  <a:gd name="T42" fmla="*/ 129 w 177"/>
                  <a:gd name="T43" fmla="*/ 164 h 164"/>
                  <a:gd name="T44" fmla="*/ 89 w 177"/>
                  <a:gd name="T45" fmla="*/ 94 h 164"/>
                  <a:gd name="T46" fmla="*/ 53 w 177"/>
                  <a:gd name="T47" fmla="*/ 59 h 164"/>
                  <a:gd name="T48" fmla="*/ 89 w 177"/>
                  <a:gd name="T49" fmla="*/ 23 h 164"/>
                  <a:gd name="T50" fmla="*/ 124 w 177"/>
                  <a:gd name="T51" fmla="*/ 59 h 164"/>
                  <a:gd name="T52" fmla="*/ 89 w 177"/>
                  <a:gd name="T53" fmla="*/ 94 h 164"/>
                  <a:gd name="T54" fmla="*/ 141 w 177"/>
                  <a:gd name="T55" fmla="*/ 47 h 164"/>
                  <a:gd name="T56" fmla="*/ 118 w 177"/>
                  <a:gd name="T57" fmla="*/ 23 h 164"/>
                  <a:gd name="T58" fmla="*/ 141 w 177"/>
                  <a:gd name="T59" fmla="*/ 0 h 164"/>
                  <a:gd name="T60" fmla="*/ 165 w 177"/>
                  <a:gd name="T61" fmla="*/ 23 h 164"/>
                  <a:gd name="T62" fmla="*/ 141 w 177"/>
                  <a:gd name="T63" fmla="*/ 47 h 164"/>
                  <a:gd name="T64" fmla="*/ 159 w 177"/>
                  <a:gd name="T65" fmla="*/ 94 h 164"/>
                  <a:gd name="T66" fmla="*/ 146 w 177"/>
                  <a:gd name="T67" fmla="*/ 94 h 164"/>
                  <a:gd name="T68" fmla="*/ 122 w 177"/>
                  <a:gd name="T69" fmla="*/ 82 h 164"/>
                  <a:gd name="T70" fmla="*/ 130 w 177"/>
                  <a:gd name="T71" fmla="*/ 59 h 164"/>
                  <a:gd name="T72" fmla="*/ 129 w 177"/>
                  <a:gd name="T73" fmla="*/ 52 h 164"/>
                  <a:gd name="T74" fmla="*/ 141 w 177"/>
                  <a:gd name="T75" fmla="*/ 55 h 164"/>
                  <a:gd name="T76" fmla="*/ 165 w 177"/>
                  <a:gd name="T77" fmla="*/ 47 h 164"/>
                  <a:gd name="T78" fmla="*/ 177 w 177"/>
                  <a:gd name="T79" fmla="*/ 79 h 164"/>
                  <a:gd name="T80" fmla="*/ 159 w 177"/>
                  <a:gd name="T81" fmla="*/ 9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7" h="164">
                    <a:moveTo>
                      <a:pt x="31" y="94"/>
                    </a:moveTo>
                    <a:cubicBezTo>
                      <a:pt x="19" y="94"/>
                      <a:pt x="19" y="94"/>
                      <a:pt x="19" y="94"/>
                    </a:cubicBezTo>
                    <a:cubicBezTo>
                      <a:pt x="9" y="94"/>
                      <a:pt x="1" y="89"/>
                      <a:pt x="1" y="79"/>
                    </a:cubicBezTo>
                    <a:cubicBezTo>
                      <a:pt x="1" y="72"/>
                      <a:pt x="0" y="47"/>
                      <a:pt x="12" y="47"/>
                    </a:cubicBezTo>
                    <a:cubicBezTo>
                      <a:pt x="14" y="47"/>
                      <a:pt x="24" y="55"/>
                      <a:pt x="36" y="55"/>
                    </a:cubicBezTo>
                    <a:cubicBezTo>
                      <a:pt x="40" y="55"/>
                      <a:pt x="44" y="54"/>
                      <a:pt x="48" y="52"/>
                    </a:cubicBezTo>
                    <a:cubicBezTo>
                      <a:pt x="48" y="54"/>
                      <a:pt x="48" y="57"/>
                      <a:pt x="48" y="59"/>
                    </a:cubicBezTo>
                    <a:cubicBezTo>
                      <a:pt x="48" y="67"/>
                      <a:pt x="50" y="75"/>
                      <a:pt x="55" y="82"/>
                    </a:cubicBezTo>
                    <a:cubicBezTo>
                      <a:pt x="46" y="82"/>
                      <a:pt x="37" y="86"/>
                      <a:pt x="31" y="94"/>
                    </a:cubicBezTo>
                    <a:close/>
                    <a:moveTo>
                      <a:pt x="36" y="47"/>
                    </a:moveTo>
                    <a:cubicBezTo>
                      <a:pt x="23" y="47"/>
                      <a:pt x="12" y="36"/>
                      <a:pt x="12" y="23"/>
                    </a:cubicBezTo>
                    <a:cubicBezTo>
                      <a:pt x="12" y="10"/>
                      <a:pt x="23" y="0"/>
                      <a:pt x="36" y="0"/>
                    </a:cubicBezTo>
                    <a:cubicBezTo>
                      <a:pt x="49" y="0"/>
                      <a:pt x="59" y="10"/>
                      <a:pt x="59" y="23"/>
                    </a:cubicBezTo>
                    <a:cubicBezTo>
                      <a:pt x="59" y="36"/>
                      <a:pt x="49" y="47"/>
                      <a:pt x="36" y="47"/>
                    </a:cubicBezTo>
                    <a:close/>
                    <a:moveTo>
                      <a:pt x="129" y="164"/>
                    </a:moveTo>
                    <a:cubicBezTo>
                      <a:pt x="49" y="164"/>
                      <a:pt x="49" y="164"/>
                      <a:pt x="49" y="164"/>
                    </a:cubicBezTo>
                    <a:cubicBezTo>
                      <a:pt x="34" y="164"/>
                      <a:pt x="24" y="155"/>
                      <a:pt x="24" y="140"/>
                    </a:cubicBezTo>
                    <a:cubicBezTo>
                      <a:pt x="24" y="120"/>
                      <a:pt x="29" y="88"/>
                      <a:pt x="56" y="88"/>
                    </a:cubicBezTo>
                    <a:cubicBezTo>
                      <a:pt x="59" y="88"/>
                      <a:pt x="70" y="101"/>
                      <a:pt x="89" y="101"/>
                    </a:cubicBezTo>
                    <a:cubicBezTo>
                      <a:pt x="107" y="101"/>
                      <a:pt x="118" y="88"/>
                      <a:pt x="121" y="88"/>
                    </a:cubicBezTo>
                    <a:cubicBezTo>
                      <a:pt x="148" y="88"/>
                      <a:pt x="153" y="120"/>
                      <a:pt x="153" y="140"/>
                    </a:cubicBezTo>
                    <a:cubicBezTo>
                      <a:pt x="153" y="155"/>
                      <a:pt x="143" y="164"/>
                      <a:pt x="129" y="164"/>
                    </a:cubicBezTo>
                    <a:close/>
                    <a:moveTo>
                      <a:pt x="89" y="94"/>
                    </a:moveTo>
                    <a:cubicBezTo>
                      <a:pt x="69" y="94"/>
                      <a:pt x="53" y="78"/>
                      <a:pt x="53" y="59"/>
                    </a:cubicBezTo>
                    <a:cubicBezTo>
                      <a:pt x="53" y="39"/>
                      <a:pt x="69" y="23"/>
                      <a:pt x="89" y="23"/>
                    </a:cubicBezTo>
                    <a:cubicBezTo>
                      <a:pt x="108" y="23"/>
                      <a:pt x="124" y="39"/>
                      <a:pt x="124" y="59"/>
                    </a:cubicBezTo>
                    <a:cubicBezTo>
                      <a:pt x="124" y="78"/>
                      <a:pt x="108" y="94"/>
                      <a:pt x="89" y="94"/>
                    </a:cubicBezTo>
                    <a:close/>
                    <a:moveTo>
                      <a:pt x="141" y="47"/>
                    </a:moveTo>
                    <a:cubicBezTo>
                      <a:pt x="128" y="47"/>
                      <a:pt x="118" y="36"/>
                      <a:pt x="118" y="23"/>
                    </a:cubicBezTo>
                    <a:cubicBezTo>
                      <a:pt x="118" y="10"/>
                      <a:pt x="128" y="0"/>
                      <a:pt x="141" y="0"/>
                    </a:cubicBezTo>
                    <a:cubicBezTo>
                      <a:pt x="154" y="0"/>
                      <a:pt x="165" y="10"/>
                      <a:pt x="165" y="23"/>
                    </a:cubicBezTo>
                    <a:cubicBezTo>
                      <a:pt x="165" y="36"/>
                      <a:pt x="154" y="47"/>
                      <a:pt x="141" y="47"/>
                    </a:cubicBezTo>
                    <a:close/>
                    <a:moveTo>
                      <a:pt x="159" y="94"/>
                    </a:moveTo>
                    <a:cubicBezTo>
                      <a:pt x="146" y="94"/>
                      <a:pt x="146" y="94"/>
                      <a:pt x="146" y="94"/>
                    </a:cubicBezTo>
                    <a:cubicBezTo>
                      <a:pt x="140" y="86"/>
                      <a:pt x="132" y="82"/>
                      <a:pt x="122" y="82"/>
                    </a:cubicBezTo>
                    <a:cubicBezTo>
                      <a:pt x="127" y="75"/>
                      <a:pt x="130" y="67"/>
                      <a:pt x="130" y="59"/>
                    </a:cubicBezTo>
                    <a:cubicBezTo>
                      <a:pt x="130" y="57"/>
                      <a:pt x="129" y="54"/>
                      <a:pt x="129" y="52"/>
                    </a:cubicBezTo>
                    <a:cubicBezTo>
                      <a:pt x="133" y="54"/>
                      <a:pt x="137" y="55"/>
                      <a:pt x="141" y="55"/>
                    </a:cubicBezTo>
                    <a:cubicBezTo>
                      <a:pt x="154" y="55"/>
                      <a:pt x="163" y="47"/>
                      <a:pt x="165" y="47"/>
                    </a:cubicBezTo>
                    <a:cubicBezTo>
                      <a:pt x="177" y="47"/>
                      <a:pt x="177" y="72"/>
                      <a:pt x="177" y="79"/>
                    </a:cubicBezTo>
                    <a:cubicBezTo>
                      <a:pt x="177" y="89"/>
                      <a:pt x="168" y="94"/>
                      <a:pt x="159" y="94"/>
                    </a:cubicBezTo>
                    <a:close/>
                  </a:path>
                </a:pathLst>
              </a:custGeom>
              <a:solidFill>
                <a:srgbClr val="FFFFFF"/>
              </a:solidFill>
              <a:ln>
                <a:noFill/>
              </a:ln>
            </p:spPr>
            <p:txBody>
              <a:bodyPr vert="horz" wrap="square" lIns="96757" tIns="48378" rIns="96757" bIns="48378" numCol="1" anchor="t" anchorCtr="0" compatLnSpc="1">
                <a:prstTxWarp prst="textNoShape">
                  <a:avLst/>
                </a:prstTxWarp>
              </a:bodyPr>
              <a:lstStyle/>
              <a:p>
                <a:pPr algn="ctr" defTabSz="964326">
                  <a:defRPr/>
                </a:pPr>
                <a:endParaRPr lang="en-US" sz="3100" kern="0">
                  <a:solidFill>
                    <a:schemeClr val="tx1">
                      <a:lumMod val="85000"/>
                      <a:lumOff val="15000"/>
                    </a:schemeClr>
                  </a:solidFill>
                  <a:latin typeface="+mj-lt"/>
                  <a:ea typeface="微软雅黑"/>
                  <a:cs typeface="+mn-ea"/>
                  <a:sym typeface="Arial"/>
                </a:endParaRPr>
              </a:p>
            </p:txBody>
          </p:sp>
        </p:grpSp>
        <p:grpSp>
          <p:nvGrpSpPr>
            <p:cNvPr id="147" name="Group 2"/>
            <p:cNvGrpSpPr/>
            <p:nvPr/>
          </p:nvGrpSpPr>
          <p:grpSpPr>
            <a:xfrm>
              <a:off x="5176383" y="3186748"/>
              <a:ext cx="662025" cy="653780"/>
              <a:chOff x="3635896" y="1825130"/>
              <a:chExt cx="465007" cy="465007"/>
            </a:xfrm>
          </p:grpSpPr>
          <p:sp>
            <p:nvSpPr>
              <p:cNvPr id="148" name="Freeform 8"/>
              <p:cNvSpPr>
                <a:spLocks/>
              </p:cNvSpPr>
              <p:nvPr/>
            </p:nvSpPr>
            <p:spPr bwMode="auto">
              <a:xfrm>
                <a:off x="3635896" y="1825130"/>
                <a:ext cx="465007" cy="465007"/>
              </a:xfrm>
              <a:custGeom>
                <a:avLst/>
                <a:gdLst>
                  <a:gd name="T0" fmla="*/ 101 w 203"/>
                  <a:gd name="T1" fmla="*/ 0 h 203"/>
                  <a:gd name="T2" fmla="*/ 129 w 203"/>
                  <a:gd name="T3" fmla="*/ 2 h 203"/>
                  <a:gd name="T4" fmla="*/ 153 w 203"/>
                  <a:gd name="T5" fmla="*/ 13 h 203"/>
                  <a:gd name="T6" fmla="*/ 173 w 203"/>
                  <a:gd name="T7" fmla="*/ 29 h 203"/>
                  <a:gd name="T8" fmla="*/ 190 w 203"/>
                  <a:gd name="T9" fmla="*/ 50 h 203"/>
                  <a:gd name="T10" fmla="*/ 200 w 203"/>
                  <a:gd name="T11" fmla="*/ 74 h 203"/>
                  <a:gd name="T12" fmla="*/ 203 w 203"/>
                  <a:gd name="T13" fmla="*/ 101 h 203"/>
                  <a:gd name="T14" fmla="*/ 200 w 203"/>
                  <a:gd name="T15" fmla="*/ 129 h 203"/>
                  <a:gd name="T16" fmla="*/ 190 w 203"/>
                  <a:gd name="T17" fmla="*/ 153 h 203"/>
                  <a:gd name="T18" fmla="*/ 173 w 203"/>
                  <a:gd name="T19" fmla="*/ 174 h 203"/>
                  <a:gd name="T20" fmla="*/ 153 w 203"/>
                  <a:gd name="T21" fmla="*/ 190 h 203"/>
                  <a:gd name="T22" fmla="*/ 129 w 203"/>
                  <a:gd name="T23" fmla="*/ 200 h 203"/>
                  <a:gd name="T24" fmla="*/ 101 w 203"/>
                  <a:gd name="T25" fmla="*/ 203 h 203"/>
                  <a:gd name="T26" fmla="*/ 74 w 203"/>
                  <a:gd name="T27" fmla="*/ 200 h 203"/>
                  <a:gd name="T28" fmla="*/ 50 w 203"/>
                  <a:gd name="T29" fmla="*/ 190 h 203"/>
                  <a:gd name="T30" fmla="*/ 29 w 203"/>
                  <a:gd name="T31" fmla="*/ 174 h 203"/>
                  <a:gd name="T32" fmla="*/ 13 w 203"/>
                  <a:gd name="T33" fmla="*/ 153 h 203"/>
                  <a:gd name="T34" fmla="*/ 3 w 203"/>
                  <a:gd name="T35" fmla="*/ 129 h 203"/>
                  <a:gd name="T36" fmla="*/ 0 w 203"/>
                  <a:gd name="T37" fmla="*/ 101 h 203"/>
                  <a:gd name="T38" fmla="*/ 3 w 203"/>
                  <a:gd name="T39" fmla="*/ 74 h 203"/>
                  <a:gd name="T40" fmla="*/ 13 w 203"/>
                  <a:gd name="T41" fmla="*/ 50 h 203"/>
                  <a:gd name="T42" fmla="*/ 29 w 203"/>
                  <a:gd name="T43" fmla="*/ 29 h 203"/>
                  <a:gd name="T44" fmla="*/ 50 w 203"/>
                  <a:gd name="T45" fmla="*/ 13 h 203"/>
                  <a:gd name="T46" fmla="*/ 74 w 203"/>
                  <a:gd name="T47" fmla="*/ 2 h 203"/>
                  <a:gd name="T48" fmla="*/ 101 w 203"/>
                  <a:gd name="T49"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3" h="203">
                    <a:moveTo>
                      <a:pt x="101" y="0"/>
                    </a:moveTo>
                    <a:lnTo>
                      <a:pt x="129" y="2"/>
                    </a:lnTo>
                    <a:lnTo>
                      <a:pt x="153" y="13"/>
                    </a:lnTo>
                    <a:lnTo>
                      <a:pt x="173" y="29"/>
                    </a:lnTo>
                    <a:lnTo>
                      <a:pt x="190" y="50"/>
                    </a:lnTo>
                    <a:lnTo>
                      <a:pt x="200" y="74"/>
                    </a:lnTo>
                    <a:lnTo>
                      <a:pt x="203" y="101"/>
                    </a:lnTo>
                    <a:lnTo>
                      <a:pt x="200" y="129"/>
                    </a:lnTo>
                    <a:lnTo>
                      <a:pt x="190" y="153"/>
                    </a:lnTo>
                    <a:lnTo>
                      <a:pt x="173" y="174"/>
                    </a:lnTo>
                    <a:lnTo>
                      <a:pt x="153" y="190"/>
                    </a:lnTo>
                    <a:lnTo>
                      <a:pt x="129" y="200"/>
                    </a:lnTo>
                    <a:lnTo>
                      <a:pt x="101" y="203"/>
                    </a:lnTo>
                    <a:lnTo>
                      <a:pt x="74" y="200"/>
                    </a:lnTo>
                    <a:lnTo>
                      <a:pt x="50" y="190"/>
                    </a:lnTo>
                    <a:lnTo>
                      <a:pt x="29" y="174"/>
                    </a:lnTo>
                    <a:lnTo>
                      <a:pt x="13" y="153"/>
                    </a:lnTo>
                    <a:lnTo>
                      <a:pt x="3" y="129"/>
                    </a:lnTo>
                    <a:lnTo>
                      <a:pt x="0" y="101"/>
                    </a:lnTo>
                    <a:lnTo>
                      <a:pt x="3" y="74"/>
                    </a:lnTo>
                    <a:lnTo>
                      <a:pt x="13" y="50"/>
                    </a:lnTo>
                    <a:lnTo>
                      <a:pt x="29" y="29"/>
                    </a:lnTo>
                    <a:lnTo>
                      <a:pt x="50" y="13"/>
                    </a:lnTo>
                    <a:lnTo>
                      <a:pt x="74" y="2"/>
                    </a:lnTo>
                    <a:lnTo>
                      <a:pt x="101" y="0"/>
                    </a:lnTo>
                    <a:close/>
                  </a:path>
                </a:pathLst>
              </a:custGeom>
              <a:solidFill>
                <a:srgbClr val="FE7F8D"/>
              </a:solidFill>
              <a:ln>
                <a:solidFill>
                  <a:srgbClr val="FE7F8D"/>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tx1">
                      <a:lumMod val="85000"/>
                      <a:lumOff val="15000"/>
                    </a:schemeClr>
                  </a:solidFill>
                  <a:latin typeface="+mj-lt"/>
                  <a:ea typeface="微软雅黑"/>
                  <a:cs typeface="+mn-ea"/>
                  <a:sym typeface="Arial"/>
                </a:endParaRPr>
              </a:p>
            </p:txBody>
          </p:sp>
          <p:sp>
            <p:nvSpPr>
              <p:cNvPr id="149" name="Freeform 8"/>
              <p:cNvSpPr>
                <a:spLocks noEditPoints="1"/>
              </p:cNvSpPr>
              <p:nvPr/>
            </p:nvSpPr>
            <p:spPr bwMode="auto">
              <a:xfrm>
                <a:off x="3788568" y="1901620"/>
                <a:ext cx="201914" cy="300866"/>
              </a:xfrm>
              <a:custGeom>
                <a:avLst/>
                <a:gdLst>
                  <a:gd name="T0" fmla="*/ 85 w 94"/>
                  <a:gd name="T1" fmla="*/ 44 h 140"/>
                  <a:gd name="T2" fmla="*/ 45 w 94"/>
                  <a:gd name="T3" fmla="*/ 90 h 140"/>
                  <a:gd name="T4" fmla="*/ 26 w 94"/>
                  <a:gd name="T5" fmla="*/ 105 h 140"/>
                  <a:gd name="T6" fmla="*/ 26 w 94"/>
                  <a:gd name="T7" fmla="*/ 108 h 140"/>
                  <a:gd name="T8" fmla="*/ 35 w 94"/>
                  <a:gd name="T9" fmla="*/ 123 h 140"/>
                  <a:gd name="T10" fmla="*/ 17 w 94"/>
                  <a:gd name="T11" fmla="*/ 140 h 140"/>
                  <a:gd name="T12" fmla="*/ 0 w 94"/>
                  <a:gd name="T13" fmla="*/ 123 h 140"/>
                  <a:gd name="T14" fmla="*/ 9 w 94"/>
                  <a:gd name="T15" fmla="*/ 108 h 140"/>
                  <a:gd name="T16" fmla="*/ 9 w 94"/>
                  <a:gd name="T17" fmla="*/ 33 h 140"/>
                  <a:gd name="T18" fmla="*/ 0 w 94"/>
                  <a:gd name="T19" fmla="*/ 17 h 140"/>
                  <a:gd name="T20" fmla="*/ 17 w 94"/>
                  <a:gd name="T21" fmla="*/ 0 h 140"/>
                  <a:gd name="T22" fmla="*/ 35 w 94"/>
                  <a:gd name="T23" fmla="*/ 17 h 140"/>
                  <a:gd name="T24" fmla="*/ 26 w 94"/>
                  <a:gd name="T25" fmla="*/ 33 h 140"/>
                  <a:gd name="T26" fmla="*/ 26 w 94"/>
                  <a:gd name="T27" fmla="*/ 78 h 140"/>
                  <a:gd name="T28" fmla="*/ 40 w 94"/>
                  <a:gd name="T29" fmla="*/ 73 h 140"/>
                  <a:gd name="T30" fmla="*/ 67 w 94"/>
                  <a:gd name="T31" fmla="*/ 44 h 140"/>
                  <a:gd name="T32" fmla="*/ 58 w 94"/>
                  <a:gd name="T33" fmla="*/ 29 h 140"/>
                  <a:gd name="T34" fmla="*/ 76 w 94"/>
                  <a:gd name="T35" fmla="*/ 11 h 140"/>
                  <a:gd name="T36" fmla="*/ 94 w 94"/>
                  <a:gd name="T37" fmla="*/ 29 h 140"/>
                  <a:gd name="T38" fmla="*/ 85 w 94"/>
                  <a:gd name="T39" fmla="*/ 44 h 140"/>
                  <a:gd name="T40" fmla="*/ 17 w 94"/>
                  <a:gd name="T41" fmla="*/ 9 h 140"/>
                  <a:gd name="T42" fmla="*/ 9 w 94"/>
                  <a:gd name="T43" fmla="*/ 17 h 140"/>
                  <a:gd name="T44" fmla="*/ 17 w 94"/>
                  <a:gd name="T45" fmla="*/ 26 h 140"/>
                  <a:gd name="T46" fmla="*/ 26 w 94"/>
                  <a:gd name="T47" fmla="*/ 17 h 140"/>
                  <a:gd name="T48" fmla="*/ 17 w 94"/>
                  <a:gd name="T49" fmla="*/ 9 h 140"/>
                  <a:gd name="T50" fmla="*/ 17 w 94"/>
                  <a:gd name="T51" fmla="*/ 114 h 140"/>
                  <a:gd name="T52" fmla="*/ 9 w 94"/>
                  <a:gd name="T53" fmla="*/ 123 h 140"/>
                  <a:gd name="T54" fmla="*/ 17 w 94"/>
                  <a:gd name="T55" fmla="*/ 132 h 140"/>
                  <a:gd name="T56" fmla="*/ 26 w 94"/>
                  <a:gd name="T57" fmla="*/ 123 h 140"/>
                  <a:gd name="T58" fmla="*/ 17 w 94"/>
                  <a:gd name="T59" fmla="*/ 114 h 140"/>
                  <a:gd name="T60" fmla="*/ 76 w 94"/>
                  <a:gd name="T61" fmla="*/ 20 h 140"/>
                  <a:gd name="T62" fmla="*/ 67 w 94"/>
                  <a:gd name="T63" fmla="*/ 29 h 140"/>
                  <a:gd name="T64" fmla="*/ 76 w 94"/>
                  <a:gd name="T65" fmla="*/ 38 h 140"/>
                  <a:gd name="T66" fmla="*/ 85 w 94"/>
                  <a:gd name="T67" fmla="*/ 29 h 140"/>
                  <a:gd name="T68" fmla="*/ 76 w 94"/>
                  <a:gd name="T69" fmla="*/ 2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4" h="140">
                    <a:moveTo>
                      <a:pt x="85" y="44"/>
                    </a:moveTo>
                    <a:cubicBezTo>
                      <a:pt x="84" y="77"/>
                      <a:pt x="61" y="85"/>
                      <a:pt x="45" y="90"/>
                    </a:cubicBezTo>
                    <a:cubicBezTo>
                      <a:pt x="31" y="94"/>
                      <a:pt x="26" y="96"/>
                      <a:pt x="26" y="105"/>
                    </a:cubicBezTo>
                    <a:cubicBezTo>
                      <a:pt x="26" y="108"/>
                      <a:pt x="26" y="108"/>
                      <a:pt x="26" y="108"/>
                    </a:cubicBezTo>
                    <a:cubicBezTo>
                      <a:pt x="31" y="111"/>
                      <a:pt x="35" y="116"/>
                      <a:pt x="35" y="123"/>
                    </a:cubicBezTo>
                    <a:cubicBezTo>
                      <a:pt x="35" y="132"/>
                      <a:pt x="27" y="140"/>
                      <a:pt x="17" y="140"/>
                    </a:cubicBezTo>
                    <a:cubicBezTo>
                      <a:pt x="8" y="140"/>
                      <a:pt x="0" y="132"/>
                      <a:pt x="0" y="123"/>
                    </a:cubicBezTo>
                    <a:cubicBezTo>
                      <a:pt x="0" y="116"/>
                      <a:pt x="3" y="111"/>
                      <a:pt x="9" y="108"/>
                    </a:cubicBezTo>
                    <a:cubicBezTo>
                      <a:pt x="9" y="33"/>
                      <a:pt x="9" y="33"/>
                      <a:pt x="9" y="33"/>
                    </a:cubicBezTo>
                    <a:cubicBezTo>
                      <a:pt x="3" y="29"/>
                      <a:pt x="0" y="24"/>
                      <a:pt x="0" y="17"/>
                    </a:cubicBezTo>
                    <a:cubicBezTo>
                      <a:pt x="0" y="8"/>
                      <a:pt x="8" y="0"/>
                      <a:pt x="17" y="0"/>
                    </a:cubicBezTo>
                    <a:cubicBezTo>
                      <a:pt x="27" y="0"/>
                      <a:pt x="35" y="8"/>
                      <a:pt x="35" y="17"/>
                    </a:cubicBezTo>
                    <a:cubicBezTo>
                      <a:pt x="35" y="24"/>
                      <a:pt x="31" y="29"/>
                      <a:pt x="26" y="33"/>
                    </a:cubicBezTo>
                    <a:cubicBezTo>
                      <a:pt x="26" y="78"/>
                      <a:pt x="26" y="78"/>
                      <a:pt x="26" y="78"/>
                    </a:cubicBezTo>
                    <a:cubicBezTo>
                      <a:pt x="31" y="76"/>
                      <a:pt x="36" y="74"/>
                      <a:pt x="40" y="73"/>
                    </a:cubicBezTo>
                    <a:cubicBezTo>
                      <a:pt x="57" y="67"/>
                      <a:pt x="67" y="63"/>
                      <a:pt x="67" y="44"/>
                    </a:cubicBezTo>
                    <a:cubicBezTo>
                      <a:pt x="62" y="41"/>
                      <a:pt x="58" y="36"/>
                      <a:pt x="58" y="29"/>
                    </a:cubicBezTo>
                    <a:cubicBezTo>
                      <a:pt x="58" y="19"/>
                      <a:pt x="66" y="11"/>
                      <a:pt x="76" y="11"/>
                    </a:cubicBezTo>
                    <a:cubicBezTo>
                      <a:pt x="86" y="11"/>
                      <a:pt x="94" y="19"/>
                      <a:pt x="94" y="29"/>
                    </a:cubicBezTo>
                    <a:cubicBezTo>
                      <a:pt x="94" y="36"/>
                      <a:pt x="90" y="41"/>
                      <a:pt x="85" y="44"/>
                    </a:cubicBezTo>
                    <a:close/>
                    <a:moveTo>
                      <a:pt x="17" y="9"/>
                    </a:moveTo>
                    <a:cubicBezTo>
                      <a:pt x="13" y="9"/>
                      <a:pt x="9" y="12"/>
                      <a:pt x="9" y="17"/>
                    </a:cubicBezTo>
                    <a:cubicBezTo>
                      <a:pt x="9" y="22"/>
                      <a:pt x="13" y="26"/>
                      <a:pt x="17" y="26"/>
                    </a:cubicBezTo>
                    <a:cubicBezTo>
                      <a:pt x="22" y="26"/>
                      <a:pt x="26" y="22"/>
                      <a:pt x="26" y="17"/>
                    </a:cubicBezTo>
                    <a:cubicBezTo>
                      <a:pt x="26" y="12"/>
                      <a:pt x="22" y="9"/>
                      <a:pt x="17" y="9"/>
                    </a:cubicBezTo>
                    <a:close/>
                    <a:moveTo>
                      <a:pt x="17" y="114"/>
                    </a:moveTo>
                    <a:cubicBezTo>
                      <a:pt x="13" y="114"/>
                      <a:pt x="9" y="118"/>
                      <a:pt x="9" y="123"/>
                    </a:cubicBezTo>
                    <a:cubicBezTo>
                      <a:pt x="9" y="128"/>
                      <a:pt x="13" y="132"/>
                      <a:pt x="17" y="132"/>
                    </a:cubicBezTo>
                    <a:cubicBezTo>
                      <a:pt x="22" y="132"/>
                      <a:pt x="26" y="128"/>
                      <a:pt x="26" y="123"/>
                    </a:cubicBezTo>
                    <a:cubicBezTo>
                      <a:pt x="26" y="118"/>
                      <a:pt x="22" y="114"/>
                      <a:pt x="17" y="114"/>
                    </a:cubicBezTo>
                    <a:close/>
                    <a:moveTo>
                      <a:pt x="76" y="20"/>
                    </a:moveTo>
                    <a:cubicBezTo>
                      <a:pt x="71" y="20"/>
                      <a:pt x="67" y="24"/>
                      <a:pt x="67" y="29"/>
                    </a:cubicBezTo>
                    <a:cubicBezTo>
                      <a:pt x="67" y="34"/>
                      <a:pt x="71" y="38"/>
                      <a:pt x="76" y="38"/>
                    </a:cubicBezTo>
                    <a:cubicBezTo>
                      <a:pt x="81" y="38"/>
                      <a:pt x="85" y="34"/>
                      <a:pt x="85" y="29"/>
                    </a:cubicBezTo>
                    <a:cubicBezTo>
                      <a:pt x="85" y="24"/>
                      <a:pt x="81" y="20"/>
                      <a:pt x="76" y="20"/>
                    </a:cubicBezTo>
                    <a:close/>
                  </a:path>
                </a:pathLst>
              </a:custGeom>
              <a:solidFill>
                <a:srgbClr val="FFFFFF"/>
              </a:solidFill>
              <a:ln>
                <a:noFill/>
              </a:ln>
            </p:spPr>
            <p:txBody>
              <a:bodyPr vert="horz" wrap="square" lIns="96757" tIns="48378" rIns="96757" bIns="48378" numCol="1" anchor="t" anchorCtr="0" compatLnSpc="1">
                <a:prstTxWarp prst="textNoShape">
                  <a:avLst/>
                </a:prstTxWarp>
              </a:bodyPr>
              <a:lstStyle/>
              <a:p>
                <a:pPr algn="ctr" defTabSz="964326">
                  <a:defRPr/>
                </a:pPr>
                <a:endParaRPr lang="en-US" sz="3100" kern="0">
                  <a:solidFill>
                    <a:schemeClr val="tx1">
                      <a:lumMod val="85000"/>
                      <a:lumOff val="15000"/>
                    </a:schemeClr>
                  </a:solidFill>
                  <a:latin typeface="+mj-lt"/>
                  <a:ea typeface="微软雅黑"/>
                  <a:cs typeface="+mn-ea"/>
                  <a:sym typeface="Arial"/>
                </a:endParaRPr>
              </a:p>
            </p:txBody>
          </p:sp>
        </p:grpSp>
        <p:grpSp>
          <p:nvGrpSpPr>
            <p:cNvPr id="150" name="Group 17"/>
            <p:cNvGrpSpPr/>
            <p:nvPr/>
          </p:nvGrpSpPr>
          <p:grpSpPr>
            <a:xfrm>
              <a:off x="9062319" y="2009181"/>
              <a:ext cx="665286" cy="653780"/>
              <a:chOff x="6365383" y="987574"/>
              <a:chExt cx="467298" cy="465007"/>
            </a:xfrm>
          </p:grpSpPr>
          <p:sp>
            <p:nvSpPr>
              <p:cNvPr id="151" name="Freeform 10"/>
              <p:cNvSpPr>
                <a:spLocks/>
              </p:cNvSpPr>
              <p:nvPr/>
            </p:nvSpPr>
            <p:spPr bwMode="auto">
              <a:xfrm>
                <a:off x="6365383" y="987574"/>
                <a:ext cx="467298" cy="465007"/>
              </a:xfrm>
              <a:custGeom>
                <a:avLst/>
                <a:gdLst>
                  <a:gd name="T0" fmla="*/ 101 w 204"/>
                  <a:gd name="T1" fmla="*/ 0 h 203"/>
                  <a:gd name="T2" fmla="*/ 130 w 204"/>
                  <a:gd name="T3" fmla="*/ 3 h 203"/>
                  <a:gd name="T4" fmla="*/ 153 w 204"/>
                  <a:gd name="T5" fmla="*/ 13 h 203"/>
                  <a:gd name="T6" fmla="*/ 174 w 204"/>
                  <a:gd name="T7" fmla="*/ 29 h 203"/>
                  <a:gd name="T8" fmla="*/ 191 w 204"/>
                  <a:gd name="T9" fmla="*/ 50 h 203"/>
                  <a:gd name="T10" fmla="*/ 201 w 204"/>
                  <a:gd name="T11" fmla="*/ 74 h 203"/>
                  <a:gd name="T12" fmla="*/ 204 w 204"/>
                  <a:gd name="T13" fmla="*/ 102 h 203"/>
                  <a:gd name="T14" fmla="*/ 201 w 204"/>
                  <a:gd name="T15" fmla="*/ 129 h 203"/>
                  <a:gd name="T16" fmla="*/ 191 w 204"/>
                  <a:gd name="T17" fmla="*/ 153 h 203"/>
                  <a:gd name="T18" fmla="*/ 174 w 204"/>
                  <a:gd name="T19" fmla="*/ 174 h 203"/>
                  <a:gd name="T20" fmla="*/ 153 w 204"/>
                  <a:gd name="T21" fmla="*/ 190 h 203"/>
                  <a:gd name="T22" fmla="*/ 130 w 204"/>
                  <a:gd name="T23" fmla="*/ 200 h 203"/>
                  <a:gd name="T24" fmla="*/ 101 w 204"/>
                  <a:gd name="T25" fmla="*/ 203 h 203"/>
                  <a:gd name="T26" fmla="*/ 75 w 204"/>
                  <a:gd name="T27" fmla="*/ 200 h 203"/>
                  <a:gd name="T28" fmla="*/ 51 w 204"/>
                  <a:gd name="T29" fmla="*/ 190 h 203"/>
                  <a:gd name="T30" fmla="*/ 30 w 204"/>
                  <a:gd name="T31" fmla="*/ 174 h 203"/>
                  <a:gd name="T32" fmla="*/ 14 w 204"/>
                  <a:gd name="T33" fmla="*/ 153 h 203"/>
                  <a:gd name="T34" fmla="*/ 3 w 204"/>
                  <a:gd name="T35" fmla="*/ 129 h 203"/>
                  <a:gd name="T36" fmla="*/ 0 w 204"/>
                  <a:gd name="T37" fmla="*/ 102 h 203"/>
                  <a:gd name="T38" fmla="*/ 3 w 204"/>
                  <a:gd name="T39" fmla="*/ 74 h 203"/>
                  <a:gd name="T40" fmla="*/ 14 w 204"/>
                  <a:gd name="T41" fmla="*/ 50 h 203"/>
                  <a:gd name="T42" fmla="*/ 30 w 204"/>
                  <a:gd name="T43" fmla="*/ 29 h 203"/>
                  <a:gd name="T44" fmla="*/ 51 w 204"/>
                  <a:gd name="T45" fmla="*/ 13 h 203"/>
                  <a:gd name="T46" fmla="*/ 75 w 204"/>
                  <a:gd name="T47" fmla="*/ 3 h 203"/>
                  <a:gd name="T48" fmla="*/ 101 w 204"/>
                  <a:gd name="T49"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4" h="203">
                    <a:moveTo>
                      <a:pt x="101" y="0"/>
                    </a:moveTo>
                    <a:lnTo>
                      <a:pt x="130" y="3"/>
                    </a:lnTo>
                    <a:lnTo>
                      <a:pt x="153" y="13"/>
                    </a:lnTo>
                    <a:lnTo>
                      <a:pt x="174" y="29"/>
                    </a:lnTo>
                    <a:lnTo>
                      <a:pt x="191" y="50"/>
                    </a:lnTo>
                    <a:lnTo>
                      <a:pt x="201" y="74"/>
                    </a:lnTo>
                    <a:lnTo>
                      <a:pt x="204" y="102"/>
                    </a:lnTo>
                    <a:lnTo>
                      <a:pt x="201" y="129"/>
                    </a:lnTo>
                    <a:lnTo>
                      <a:pt x="191" y="153"/>
                    </a:lnTo>
                    <a:lnTo>
                      <a:pt x="174" y="174"/>
                    </a:lnTo>
                    <a:lnTo>
                      <a:pt x="153" y="190"/>
                    </a:lnTo>
                    <a:lnTo>
                      <a:pt x="130" y="200"/>
                    </a:lnTo>
                    <a:lnTo>
                      <a:pt x="101" y="203"/>
                    </a:lnTo>
                    <a:lnTo>
                      <a:pt x="75" y="200"/>
                    </a:lnTo>
                    <a:lnTo>
                      <a:pt x="51" y="190"/>
                    </a:lnTo>
                    <a:lnTo>
                      <a:pt x="30" y="174"/>
                    </a:lnTo>
                    <a:lnTo>
                      <a:pt x="14" y="153"/>
                    </a:lnTo>
                    <a:lnTo>
                      <a:pt x="3" y="129"/>
                    </a:lnTo>
                    <a:lnTo>
                      <a:pt x="0" y="102"/>
                    </a:lnTo>
                    <a:lnTo>
                      <a:pt x="3" y="74"/>
                    </a:lnTo>
                    <a:lnTo>
                      <a:pt x="14" y="50"/>
                    </a:lnTo>
                    <a:lnTo>
                      <a:pt x="30" y="29"/>
                    </a:lnTo>
                    <a:lnTo>
                      <a:pt x="51" y="13"/>
                    </a:lnTo>
                    <a:lnTo>
                      <a:pt x="75" y="3"/>
                    </a:lnTo>
                    <a:lnTo>
                      <a:pt x="101" y="0"/>
                    </a:lnTo>
                    <a:close/>
                  </a:path>
                </a:pathLst>
              </a:custGeom>
              <a:solidFill>
                <a:srgbClr val="FE7F8D"/>
              </a:solidFill>
              <a:ln>
                <a:solidFill>
                  <a:srgbClr val="FE7F8D"/>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tx1">
                      <a:lumMod val="85000"/>
                      <a:lumOff val="15000"/>
                    </a:schemeClr>
                  </a:solidFill>
                  <a:latin typeface="+mj-lt"/>
                  <a:ea typeface="微软雅黑"/>
                  <a:cs typeface="+mn-ea"/>
                  <a:sym typeface="Arial"/>
                </a:endParaRPr>
              </a:p>
            </p:txBody>
          </p:sp>
          <p:sp>
            <p:nvSpPr>
              <p:cNvPr id="152" name="Freeform 9"/>
              <p:cNvSpPr>
                <a:spLocks noEditPoints="1"/>
              </p:cNvSpPr>
              <p:nvPr/>
            </p:nvSpPr>
            <p:spPr bwMode="auto">
              <a:xfrm>
                <a:off x="6458481" y="1121413"/>
                <a:ext cx="263683" cy="197326"/>
              </a:xfrm>
              <a:custGeom>
                <a:avLst/>
                <a:gdLst>
                  <a:gd name="T0" fmla="*/ 302 w 302"/>
                  <a:gd name="T1" fmla="*/ 226 h 226"/>
                  <a:gd name="T2" fmla="*/ 0 w 302"/>
                  <a:gd name="T3" fmla="*/ 226 h 226"/>
                  <a:gd name="T4" fmla="*/ 0 w 302"/>
                  <a:gd name="T5" fmla="*/ 0 h 226"/>
                  <a:gd name="T6" fmla="*/ 17 w 302"/>
                  <a:gd name="T7" fmla="*/ 0 h 226"/>
                  <a:gd name="T8" fmla="*/ 17 w 302"/>
                  <a:gd name="T9" fmla="*/ 206 h 226"/>
                  <a:gd name="T10" fmla="*/ 302 w 302"/>
                  <a:gd name="T11" fmla="*/ 206 h 226"/>
                  <a:gd name="T12" fmla="*/ 302 w 302"/>
                  <a:gd name="T13" fmla="*/ 226 h 226"/>
                  <a:gd name="T14" fmla="*/ 282 w 302"/>
                  <a:gd name="T15" fmla="*/ 188 h 226"/>
                  <a:gd name="T16" fmla="*/ 37 w 302"/>
                  <a:gd name="T17" fmla="*/ 188 h 226"/>
                  <a:gd name="T18" fmla="*/ 37 w 302"/>
                  <a:gd name="T19" fmla="*/ 103 h 226"/>
                  <a:gd name="T20" fmla="*/ 103 w 302"/>
                  <a:gd name="T21" fmla="*/ 17 h 226"/>
                  <a:gd name="T22" fmla="*/ 189 w 302"/>
                  <a:gd name="T23" fmla="*/ 103 h 226"/>
                  <a:gd name="T24" fmla="*/ 245 w 302"/>
                  <a:gd name="T25" fmla="*/ 56 h 226"/>
                  <a:gd name="T26" fmla="*/ 282 w 302"/>
                  <a:gd name="T27" fmla="*/ 188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2" h="226">
                    <a:moveTo>
                      <a:pt x="302" y="226"/>
                    </a:moveTo>
                    <a:lnTo>
                      <a:pt x="0" y="226"/>
                    </a:lnTo>
                    <a:lnTo>
                      <a:pt x="0" y="0"/>
                    </a:lnTo>
                    <a:lnTo>
                      <a:pt x="17" y="0"/>
                    </a:lnTo>
                    <a:lnTo>
                      <a:pt x="17" y="206"/>
                    </a:lnTo>
                    <a:lnTo>
                      <a:pt x="302" y="206"/>
                    </a:lnTo>
                    <a:lnTo>
                      <a:pt x="302" y="226"/>
                    </a:lnTo>
                    <a:close/>
                    <a:moveTo>
                      <a:pt x="282" y="188"/>
                    </a:moveTo>
                    <a:lnTo>
                      <a:pt x="37" y="188"/>
                    </a:lnTo>
                    <a:lnTo>
                      <a:pt x="37" y="103"/>
                    </a:lnTo>
                    <a:lnTo>
                      <a:pt x="103" y="17"/>
                    </a:lnTo>
                    <a:lnTo>
                      <a:pt x="189" y="103"/>
                    </a:lnTo>
                    <a:lnTo>
                      <a:pt x="245" y="56"/>
                    </a:lnTo>
                    <a:lnTo>
                      <a:pt x="282" y="188"/>
                    </a:lnTo>
                    <a:close/>
                  </a:path>
                </a:pathLst>
              </a:custGeom>
              <a:solidFill>
                <a:srgbClr val="FFFFFF"/>
              </a:solidFill>
              <a:ln>
                <a:noFill/>
              </a:ln>
            </p:spPr>
            <p:txBody>
              <a:bodyPr vert="horz" wrap="square" lIns="96757" tIns="48378" rIns="96757" bIns="48378" numCol="1" anchor="t" anchorCtr="0" compatLnSpc="1">
                <a:prstTxWarp prst="textNoShape">
                  <a:avLst/>
                </a:prstTxWarp>
              </a:bodyPr>
              <a:lstStyle/>
              <a:p>
                <a:pPr algn="ctr" defTabSz="964326">
                  <a:defRPr/>
                </a:pPr>
                <a:endParaRPr lang="en-US" sz="3100" kern="0">
                  <a:solidFill>
                    <a:schemeClr val="tx1">
                      <a:lumMod val="85000"/>
                      <a:lumOff val="15000"/>
                    </a:schemeClr>
                  </a:solidFill>
                  <a:latin typeface="+mj-lt"/>
                  <a:ea typeface="微软雅黑"/>
                  <a:cs typeface="+mn-ea"/>
                  <a:sym typeface="Arial"/>
                </a:endParaRPr>
              </a:p>
            </p:txBody>
          </p:sp>
        </p:grpSp>
        <p:grpSp>
          <p:nvGrpSpPr>
            <p:cNvPr id="153" name="Group 3"/>
            <p:cNvGrpSpPr/>
            <p:nvPr/>
          </p:nvGrpSpPr>
          <p:grpSpPr>
            <a:xfrm>
              <a:off x="6792294" y="4966397"/>
              <a:ext cx="662025" cy="660223"/>
              <a:chOff x="4770914" y="3090921"/>
              <a:chExt cx="465007" cy="469589"/>
            </a:xfrm>
          </p:grpSpPr>
          <p:sp>
            <p:nvSpPr>
              <p:cNvPr id="154" name="Freeform 9"/>
              <p:cNvSpPr>
                <a:spLocks/>
              </p:cNvSpPr>
              <p:nvPr/>
            </p:nvSpPr>
            <p:spPr bwMode="auto">
              <a:xfrm>
                <a:off x="4770914" y="3090921"/>
                <a:ext cx="465007" cy="469589"/>
              </a:xfrm>
              <a:custGeom>
                <a:avLst/>
                <a:gdLst>
                  <a:gd name="T0" fmla="*/ 102 w 203"/>
                  <a:gd name="T1" fmla="*/ 0 h 205"/>
                  <a:gd name="T2" fmla="*/ 129 w 203"/>
                  <a:gd name="T3" fmla="*/ 4 h 205"/>
                  <a:gd name="T4" fmla="*/ 153 w 203"/>
                  <a:gd name="T5" fmla="*/ 14 h 205"/>
                  <a:gd name="T6" fmla="*/ 174 w 203"/>
                  <a:gd name="T7" fmla="*/ 29 h 205"/>
                  <a:gd name="T8" fmla="*/ 190 w 203"/>
                  <a:gd name="T9" fmla="*/ 50 h 205"/>
                  <a:gd name="T10" fmla="*/ 200 w 203"/>
                  <a:gd name="T11" fmla="*/ 75 h 205"/>
                  <a:gd name="T12" fmla="*/ 203 w 203"/>
                  <a:gd name="T13" fmla="*/ 102 h 205"/>
                  <a:gd name="T14" fmla="*/ 200 w 203"/>
                  <a:gd name="T15" fmla="*/ 129 h 205"/>
                  <a:gd name="T16" fmla="*/ 190 w 203"/>
                  <a:gd name="T17" fmla="*/ 154 h 205"/>
                  <a:gd name="T18" fmla="*/ 174 w 203"/>
                  <a:gd name="T19" fmla="*/ 174 h 205"/>
                  <a:gd name="T20" fmla="*/ 153 w 203"/>
                  <a:gd name="T21" fmla="*/ 190 h 205"/>
                  <a:gd name="T22" fmla="*/ 129 w 203"/>
                  <a:gd name="T23" fmla="*/ 200 h 205"/>
                  <a:gd name="T24" fmla="*/ 102 w 203"/>
                  <a:gd name="T25" fmla="*/ 205 h 205"/>
                  <a:gd name="T26" fmla="*/ 76 w 203"/>
                  <a:gd name="T27" fmla="*/ 200 h 205"/>
                  <a:gd name="T28" fmla="*/ 50 w 203"/>
                  <a:gd name="T29" fmla="*/ 190 h 205"/>
                  <a:gd name="T30" fmla="*/ 29 w 203"/>
                  <a:gd name="T31" fmla="*/ 174 h 205"/>
                  <a:gd name="T32" fmla="*/ 15 w 203"/>
                  <a:gd name="T33" fmla="*/ 154 h 205"/>
                  <a:gd name="T34" fmla="*/ 4 w 203"/>
                  <a:gd name="T35" fmla="*/ 129 h 205"/>
                  <a:gd name="T36" fmla="*/ 0 w 203"/>
                  <a:gd name="T37" fmla="*/ 102 h 205"/>
                  <a:gd name="T38" fmla="*/ 4 w 203"/>
                  <a:gd name="T39" fmla="*/ 75 h 205"/>
                  <a:gd name="T40" fmla="*/ 15 w 203"/>
                  <a:gd name="T41" fmla="*/ 50 h 205"/>
                  <a:gd name="T42" fmla="*/ 29 w 203"/>
                  <a:gd name="T43" fmla="*/ 29 h 205"/>
                  <a:gd name="T44" fmla="*/ 50 w 203"/>
                  <a:gd name="T45" fmla="*/ 14 h 205"/>
                  <a:gd name="T46" fmla="*/ 76 w 203"/>
                  <a:gd name="T47" fmla="*/ 4 h 205"/>
                  <a:gd name="T48" fmla="*/ 102 w 203"/>
                  <a:gd name="T49" fmla="*/ 0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3" h="205">
                    <a:moveTo>
                      <a:pt x="102" y="0"/>
                    </a:moveTo>
                    <a:lnTo>
                      <a:pt x="129" y="4"/>
                    </a:lnTo>
                    <a:lnTo>
                      <a:pt x="153" y="14"/>
                    </a:lnTo>
                    <a:lnTo>
                      <a:pt x="174" y="29"/>
                    </a:lnTo>
                    <a:lnTo>
                      <a:pt x="190" y="50"/>
                    </a:lnTo>
                    <a:lnTo>
                      <a:pt x="200" y="75"/>
                    </a:lnTo>
                    <a:lnTo>
                      <a:pt x="203" y="102"/>
                    </a:lnTo>
                    <a:lnTo>
                      <a:pt x="200" y="129"/>
                    </a:lnTo>
                    <a:lnTo>
                      <a:pt x="190" y="154"/>
                    </a:lnTo>
                    <a:lnTo>
                      <a:pt x="174" y="174"/>
                    </a:lnTo>
                    <a:lnTo>
                      <a:pt x="153" y="190"/>
                    </a:lnTo>
                    <a:lnTo>
                      <a:pt x="129" y="200"/>
                    </a:lnTo>
                    <a:lnTo>
                      <a:pt x="102" y="205"/>
                    </a:lnTo>
                    <a:lnTo>
                      <a:pt x="76" y="200"/>
                    </a:lnTo>
                    <a:lnTo>
                      <a:pt x="50" y="190"/>
                    </a:lnTo>
                    <a:lnTo>
                      <a:pt x="29" y="174"/>
                    </a:lnTo>
                    <a:lnTo>
                      <a:pt x="15" y="154"/>
                    </a:lnTo>
                    <a:lnTo>
                      <a:pt x="4" y="129"/>
                    </a:lnTo>
                    <a:lnTo>
                      <a:pt x="0" y="102"/>
                    </a:lnTo>
                    <a:lnTo>
                      <a:pt x="4" y="75"/>
                    </a:lnTo>
                    <a:lnTo>
                      <a:pt x="15" y="50"/>
                    </a:lnTo>
                    <a:lnTo>
                      <a:pt x="29" y="29"/>
                    </a:lnTo>
                    <a:lnTo>
                      <a:pt x="50" y="14"/>
                    </a:lnTo>
                    <a:lnTo>
                      <a:pt x="76" y="4"/>
                    </a:lnTo>
                    <a:lnTo>
                      <a:pt x="102" y="0"/>
                    </a:lnTo>
                    <a:close/>
                  </a:path>
                </a:pathLst>
              </a:custGeom>
              <a:solidFill>
                <a:srgbClr val="FE7F8D"/>
              </a:solidFill>
              <a:ln>
                <a:solidFill>
                  <a:srgbClr val="FE7F8D"/>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tx1">
                      <a:lumMod val="85000"/>
                      <a:lumOff val="15000"/>
                    </a:schemeClr>
                  </a:solidFill>
                  <a:latin typeface="+mj-lt"/>
                  <a:ea typeface="微软雅黑"/>
                  <a:cs typeface="+mn-ea"/>
                  <a:sym typeface="Arial"/>
                </a:endParaRPr>
              </a:p>
            </p:txBody>
          </p:sp>
          <p:sp>
            <p:nvSpPr>
              <p:cNvPr id="155" name="Freeform 10"/>
              <p:cNvSpPr>
                <a:spLocks noEditPoints="1"/>
              </p:cNvSpPr>
              <p:nvPr/>
            </p:nvSpPr>
            <p:spPr bwMode="auto">
              <a:xfrm>
                <a:off x="4870438" y="3218381"/>
                <a:ext cx="260899" cy="203797"/>
              </a:xfrm>
              <a:custGeom>
                <a:avLst/>
                <a:gdLst>
                  <a:gd name="T0" fmla="*/ 164 w 164"/>
                  <a:gd name="T1" fmla="*/ 114 h 128"/>
                  <a:gd name="T2" fmla="*/ 149 w 164"/>
                  <a:gd name="T3" fmla="*/ 128 h 128"/>
                  <a:gd name="T4" fmla="*/ 15 w 164"/>
                  <a:gd name="T5" fmla="*/ 128 h 128"/>
                  <a:gd name="T6" fmla="*/ 0 w 164"/>
                  <a:gd name="T7" fmla="*/ 114 h 128"/>
                  <a:gd name="T8" fmla="*/ 0 w 164"/>
                  <a:gd name="T9" fmla="*/ 14 h 128"/>
                  <a:gd name="T10" fmla="*/ 15 w 164"/>
                  <a:gd name="T11" fmla="*/ 0 h 128"/>
                  <a:gd name="T12" fmla="*/ 149 w 164"/>
                  <a:gd name="T13" fmla="*/ 0 h 128"/>
                  <a:gd name="T14" fmla="*/ 164 w 164"/>
                  <a:gd name="T15" fmla="*/ 14 h 128"/>
                  <a:gd name="T16" fmla="*/ 164 w 164"/>
                  <a:gd name="T17" fmla="*/ 114 h 128"/>
                  <a:gd name="T18" fmla="*/ 149 w 164"/>
                  <a:gd name="T19" fmla="*/ 11 h 128"/>
                  <a:gd name="T20" fmla="*/ 15 w 164"/>
                  <a:gd name="T21" fmla="*/ 11 h 128"/>
                  <a:gd name="T22" fmla="*/ 12 w 164"/>
                  <a:gd name="T23" fmla="*/ 14 h 128"/>
                  <a:gd name="T24" fmla="*/ 25 w 164"/>
                  <a:gd name="T25" fmla="*/ 40 h 128"/>
                  <a:gd name="T26" fmla="*/ 62 w 164"/>
                  <a:gd name="T27" fmla="*/ 69 h 128"/>
                  <a:gd name="T28" fmla="*/ 82 w 164"/>
                  <a:gd name="T29" fmla="*/ 82 h 128"/>
                  <a:gd name="T30" fmla="*/ 82 w 164"/>
                  <a:gd name="T31" fmla="*/ 82 h 128"/>
                  <a:gd name="T32" fmla="*/ 82 w 164"/>
                  <a:gd name="T33" fmla="*/ 82 h 128"/>
                  <a:gd name="T34" fmla="*/ 102 w 164"/>
                  <a:gd name="T35" fmla="*/ 69 h 128"/>
                  <a:gd name="T36" fmla="*/ 139 w 164"/>
                  <a:gd name="T37" fmla="*/ 40 h 128"/>
                  <a:gd name="T38" fmla="*/ 152 w 164"/>
                  <a:gd name="T39" fmla="*/ 18 h 128"/>
                  <a:gd name="T40" fmla="*/ 149 w 164"/>
                  <a:gd name="T41" fmla="*/ 11 h 128"/>
                  <a:gd name="T42" fmla="*/ 152 w 164"/>
                  <a:gd name="T43" fmla="*/ 43 h 128"/>
                  <a:gd name="T44" fmla="*/ 146 w 164"/>
                  <a:gd name="T45" fmla="*/ 50 h 128"/>
                  <a:gd name="T46" fmla="*/ 107 w 164"/>
                  <a:gd name="T47" fmla="*/ 80 h 128"/>
                  <a:gd name="T48" fmla="*/ 82 w 164"/>
                  <a:gd name="T49" fmla="*/ 93 h 128"/>
                  <a:gd name="T50" fmla="*/ 82 w 164"/>
                  <a:gd name="T51" fmla="*/ 93 h 128"/>
                  <a:gd name="T52" fmla="*/ 82 w 164"/>
                  <a:gd name="T53" fmla="*/ 93 h 128"/>
                  <a:gd name="T54" fmla="*/ 57 w 164"/>
                  <a:gd name="T55" fmla="*/ 80 h 128"/>
                  <a:gd name="T56" fmla="*/ 18 w 164"/>
                  <a:gd name="T57" fmla="*/ 50 h 128"/>
                  <a:gd name="T58" fmla="*/ 12 w 164"/>
                  <a:gd name="T59" fmla="*/ 43 h 128"/>
                  <a:gd name="T60" fmla="*/ 12 w 164"/>
                  <a:gd name="T61" fmla="*/ 114 h 128"/>
                  <a:gd name="T62" fmla="*/ 15 w 164"/>
                  <a:gd name="T63" fmla="*/ 117 h 128"/>
                  <a:gd name="T64" fmla="*/ 149 w 164"/>
                  <a:gd name="T65" fmla="*/ 117 h 128"/>
                  <a:gd name="T66" fmla="*/ 152 w 164"/>
                  <a:gd name="T67" fmla="*/ 114 h 128"/>
                  <a:gd name="T68" fmla="*/ 152 w 164"/>
                  <a:gd name="T69" fmla="*/ 4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4" h="128">
                    <a:moveTo>
                      <a:pt x="164" y="114"/>
                    </a:moveTo>
                    <a:cubicBezTo>
                      <a:pt x="164" y="122"/>
                      <a:pt x="157" y="128"/>
                      <a:pt x="149" y="128"/>
                    </a:cubicBezTo>
                    <a:cubicBezTo>
                      <a:pt x="15" y="128"/>
                      <a:pt x="15" y="128"/>
                      <a:pt x="15" y="128"/>
                    </a:cubicBezTo>
                    <a:cubicBezTo>
                      <a:pt x="7" y="128"/>
                      <a:pt x="0" y="122"/>
                      <a:pt x="0" y="114"/>
                    </a:cubicBezTo>
                    <a:cubicBezTo>
                      <a:pt x="0" y="14"/>
                      <a:pt x="0" y="14"/>
                      <a:pt x="0" y="14"/>
                    </a:cubicBezTo>
                    <a:cubicBezTo>
                      <a:pt x="0" y="6"/>
                      <a:pt x="7" y="0"/>
                      <a:pt x="15" y="0"/>
                    </a:cubicBezTo>
                    <a:cubicBezTo>
                      <a:pt x="149" y="0"/>
                      <a:pt x="149" y="0"/>
                      <a:pt x="149" y="0"/>
                    </a:cubicBezTo>
                    <a:cubicBezTo>
                      <a:pt x="157" y="0"/>
                      <a:pt x="164" y="6"/>
                      <a:pt x="164" y="14"/>
                    </a:cubicBezTo>
                    <a:lnTo>
                      <a:pt x="164" y="114"/>
                    </a:lnTo>
                    <a:close/>
                    <a:moveTo>
                      <a:pt x="149" y="11"/>
                    </a:moveTo>
                    <a:cubicBezTo>
                      <a:pt x="15" y="11"/>
                      <a:pt x="15" y="11"/>
                      <a:pt x="15" y="11"/>
                    </a:cubicBezTo>
                    <a:cubicBezTo>
                      <a:pt x="13" y="11"/>
                      <a:pt x="12" y="13"/>
                      <a:pt x="12" y="14"/>
                    </a:cubicBezTo>
                    <a:cubicBezTo>
                      <a:pt x="12" y="25"/>
                      <a:pt x="17" y="34"/>
                      <a:pt x="25" y="40"/>
                    </a:cubicBezTo>
                    <a:cubicBezTo>
                      <a:pt x="37" y="50"/>
                      <a:pt x="50" y="59"/>
                      <a:pt x="62" y="69"/>
                    </a:cubicBezTo>
                    <a:cubicBezTo>
                      <a:pt x="67" y="73"/>
                      <a:pt x="76" y="82"/>
                      <a:pt x="82" y="82"/>
                    </a:cubicBezTo>
                    <a:cubicBezTo>
                      <a:pt x="82" y="82"/>
                      <a:pt x="82" y="82"/>
                      <a:pt x="82" y="82"/>
                    </a:cubicBezTo>
                    <a:cubicBezTo>
                      <a:pt x="82" y="82"/>
                      <a:pt x="82" y="82"/>
                      <a:pt x="82" y="82"/>
                    </a:cubicBezTo>
                    <a:cubicBezTo>
                      <a:pt x="89" y="82"/>
                      <a:pt x="97" y="73"/>
                      <a:pt x="102" y="69"/>
                    </a:cubicBezTo>
                    <a:cubicBezTo>
                      <a:pt x="114" y="59"/>
                      <a:pt x="127" y="50"/>
                      <a:pt x="139" y="40"/>
                    </a:cubicBezTo>
                    <a:cubicBezTo>
                      <a:pt x="145" y="36"/>
                      <a:pt x="152" y="25"/>
                      <a:pt x="152" y="18"/>
                    </a:cubicBezTo>
                    <a:cubicBezTo>
                      <a:pt x="152" y="15"/>
                      <a:pt x="153" y="11"/>
                      <a:pt x="149" y="11"/>
                    </a:cubicBezTo>
                    <a:close/>
                    <a:moveTo>
                      <a:pt x="152" y="43"/>
                    </a:moveTo>
                    <a:cubicBezTo>
                      <a:pt x="150" y="46"/>
                      <a:pt x="148" y="48"/>
                      <a:pt x="146" y="50"/>
                    </a:cubicBezTo>
                    <a:cubicBezTo>
                      <a:pt x="133" y="60"/>
                      <a:pt x="120" y="70"/>
                      <a:pt x="107" y="80"/>
                    </a:cubicBezTo>
                    <a:cubicBezTo>
                      <a:pt x="100" y="86"/>
                      <a:pt x="92" y="93"/>
                      <a:pt x="82" y="93"/>
                    </a:cubicBezTo>
                    <a:cubicBezTo>
                      <a:pt x="82" y="93"/>
                      <a:pt x="82" y="93"/>
                      <a:pt x="82" y="93"/>
                    </a:cubicBezTo>
                    <a:cubicBezTo>
                      <a:pt x="82" y="93"/>
                      <a:pt x="82" y="93"/>
                      <a:pt x="82" y="93"/>
                    </a:cubicBezTo>
                    <a:cubicBezTo>
                      <a:pt x="72" y="93"/>
                      <a:pt x="64" y="86"/>
                      <a:pt x="57" y="80"/>
                    </a:cubicBezTo>
                    <a:cubicBezTo>
                      <a:pt x="44" y="70"/>
                      <a:pt x="31" y="60"/>
                      <a:pt x="18" y="50"/>
                    </a:cubicBezTo>
                    <a:cubicBezTo>
                      <a:pt x="16" y="48"/>
                      <a:pt x="14" y="46"/>
                      <a:pt x="12" y="43"/>
                    </a:cubicBezTo>
                    <a:cubicBezTo>
                      <a:pt x="12" y="114"/>
                      <a:pt x="12" y="114"/>
                      <a:pt x="12" y="114"/>
                    </a:cubicBezTo>
                    <a:cubicBezTo>
                      <a:pt x="12" y="115"/>
                      <a:pt x="13" y="117"/>
                      <a:pt x="15" y="117"/>
                    </a:cubicBezTo>
                    <a:cubicBezTo>
                      <a:pt x="149" y="117"/>
                      <a:pt x="149" y="117"/>
                      <a:pt x="149" y="117"/>
                    </a:cubicBezTo>
                    <a:cubicBezTo>
                      <a:pt x="151" y="117"/>
                      <a:pt x="152" y="115"/>
                      <a:pt x="152" y="114"/>
                    </a:cubicBezTo>
                    <a:lnTo>
                      <a:pt x="152" y="43"/>
                    </a:lnTo>
                    <a:close/>
                  </a:path>
                </a:pathLst>
              </a:custGeom>
              <a:solidFill>
                <a:srgbClr val="FFFFFF"/>
              </a:solidFill>
              <a:ln>
                <a:noFill/>
              </a:ln>
            </p:spPr>
            <p:txBody>
              <a:bodyPr vert="horz" wrap="square" lIns="96757" tIns="48378" rIns="96757" bIns="48378" numCol="1" anchor="t" anchorCtr="0" compatLnSpc="1">
                <a:prstTxWarp prst="textNoShape">
                  <a:avLst/>
                </a:prstTxWarp>
              </a:bodyPr>
              <a:lstStyle/>
              <a:p>
                <a:pPr algn="ctr" defTabSz="964326">
                  <a:defRPr/>
                </a:pPr>
                <a:endParaRPr lang="en-US" sz="3100" kern="0">
                  <a:solidFill>
                    <a:schemeClr val="tx1">
                      <a:lumMod val="85000"/>
                      <a:lumOff val="15000"/>
                    </a:schemeClr>
                  </a:solidFill>
                  <a:latin typeface="+mj-lt"/>
                  <a:ea typeface="微软雅黑"/>
                  <a:cs typeface="+mn-ea"/>
                  <a:sym typeface="Arial"/>
                </a:endParaRPr>
              </a:p>
            </p:txBody>
          </p:sp>
        </p:grpSp>
        <p:grpSp>
          <p:nvGrpSpPr>
            <p:cNvPr id="156" name="Group 18"/>
            <p:cNvGrpSpPr/>
            <p:nvPr/>
          </p:nvGrpSpPr>
          <p:grpSpPr>
            <a:xfrm>
              <a:off x="11177058" y="2502611"/>
              <a:ext cx="665286" cy="657002"/>
              <a:chOff x="7850778" y="1338532"/>
              <a:chExt cx="467298" cy="467298"/>
            </a:xfrm>
          </p:grpSpPr>
          <p:sp>
            <p:nvSpPr>
              <p:cNvPr id="157" name="Freeform 12"/>
              <p:cNvSpPr>
                <a:spLocks/>
              </p:cNvSpPr>
              <p:nvPr/>
            </p:nvSpPr>
            <p:spPr bwMode="auto">
              <a:xfrm>
                <a:off x="7850778" y="1338532"/>
                <a:ext cx="467298" cy="467298"/>
              </a:xfrm>
              <a:custGeom>
                <a:avLst/>
                <a:gdLst>
                  <a:gd name="T0" fmla="*/ 101 w 204"/>
                  <a:gd name="T1" fmla="*/ 0 h 204"/>
                  <a:gd name="T2" fmla="*/ 129 w 204"/>
                  <a:gd name="T3" fmla="*/ 3 h 204"/>
                  <a:gd name="T4" fmla="*/ 153 w 204"/>
                  <a:gd name="T5" fmla="*/ 13 h 204"/>
                  <a:gd name="T6" fmla="*/ 174 w 204"/>
                  <a:gd name="T7" fmla="*/ 30 h 204"/>
                  <a:gd name="T8" fmla="*/ 190 w 204"/>
                  <a:gd name="T9" fmla="*/ 51 h 204"/>
                  <a:gd name="T10" fmla="*/ 201 w 204"/>
                  <a:gd name="T11" fmla="*/ 74 h 204"/>
                  <a:gd name="T12" fmla="*/ 204 w 204"/>
                  <a:gd name="T13" fmla="*/ 101 h 204"/>
                  <a:gd name="T14" fmla="*/ 201 w 204"/>
                  <a:gd name="T15" fmla="*/ 128 h 204"/>
                  <a:gd name="T16" fmla="*/ 190 w 204"/>
                  <a:gd name="T17" fmla="*/ 153 h 204"/>
                  <a:gd name="T18" fmla="*/ 174 w 204"/>
                  <a:gd name="T19" fmla="*/ 174 h 204"/>
                  <a:gd name="T20" fmla="*/ 153 w 204"/>
                  <a:gd name="T21" fmla="*/ 189 h 204"/>
                  <a:gd name="T22" fmla="*/ 129 w 204"/>
                  <a:gd name="T23" fmla="*/ 199 h 204"/>
                  <a:gd name="T24" fmla="*/ 101 w 204"/>
                  <a:gd name="T25" fmla="*/ 204 h 204"/>
                  <a:gd name="T26" fmla="*/ 74 w 204"/>
                  <a:gd name="T27" fmla="*/ 199 h 204"/>
                  <a:gd name="T28" fmla="*/ 51 w 204"/>
                  <a:gd name="T29" fmla="*/ 189 h 204"/>
                  <a:gd name="T30" fmla="*/ 30 w 204"/>
                  <a:gd name="T31" fmla="*/ 174 h 204"/>
                  <a:gd name="T32" fmla="*/ 13 w 204"/>
                  <a:gd name="T33" fmla="*/ 153 h 204"/>
                  <a:gd name="T34" fmla="*/ 3 w 204"/>
                  <a:gd name="T35" fmla="*/ 128 h 204"/>
                  <a:gd name="T36" fmla="*/ 0 w 204"/>
                  <a:gd name="T37" fmla="*/ 101 h 204"/>
                  <a:gd name="T38" fmla="*/ 3 w 204"/>
                  <a:gd name="T39" fmla="*/ 74 h 204"/>
                  <a:gd name="T40" fmla="*/ 13 w 204"/>
                  <a:gd name="T41" fmla="*/ 51 h 204"/>
                  <a:gd name="T42" fmla="*/ 30 w 204"/>
                  <a:gd name="T43" fmla="*/ 30 h 204"/>
                  <a:gd name="T44" fmla="*/ 51 w 204"/>
                  <a:gd name="T45" fmla="*/ 13 h 204"/>
                  <a:gd name="T46" fmla="*/ 74 w 204"/>
                  <a:gd name="T47" fmla="*/ 3 h 204"/>
                  <a:gd name="T48" fmla="*/ 101 w 204"/>
                  <a:gd name="T49" fmla="*/ 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4" h="204">
                    <a:moveTo>
                      <a:pt x="101" y="0"/>
                    </a:moveTo>
                    <a:lnTo>
                      <a:pt x="129" y="3"/>
                    </a:lnTo>
                    <a:lnTo>
                      <a:pt x="153" y="13"/>
                    </a:lnTo>
                    <a:lnTo>
                      <a:pt x="174" y="30"/>
                    </a:lnTo>
                    <a:lnTo>
                      <a:pt x="190" y="51"/>
                    </a:lnTo>
                    <a:lnTo>
                      <a:pt x="201" y="74"/>
                    </a:lnTo>
                    <a:lnTo>
                      <a:pt x="204" y="101"/>
                    </a:lnTo>
                    <a:lnTo>
                      <a:pt x="201" y="128"/>
                    </a:lnTo>
                    <a:lnTo>
                      <a:pt x="190" y="153"/>
                    </a:lnTo>
                    <a:lnTo>
                      <a:pt x="174" y="174"/>
                    </a:lnTo>
                    <a:lnTo>
                      <a:pt x="153" y="189"/>
                    </a:lnTo>
                    <a:lnTo>
                      <a:pt x="129" y="199"/>
                    </a:lnTo>
                    <a:lnTo>
                      <a:pt x="101" y="204"/>
                    </a:lnTo>
                    <a:lnTo>
                      <a:pt x="74" y="199"/>
                    </a:lnTo>
                    <a:lnTo>
                      <a:pt x="51" y="189"/>
                    </a:lnTo>
                    <a:lnTo>
                      <a:pt x="30" y="174"/>
                    </a:lnTo>
                    <a:lnTo>
                      <a:pt x="13" y="153"/>
                    </a:lnTo>
                    <a:lnTo>
                      <a:pt x="3" y="128"/>
                    </a:lnTo>
                    <a:lnTo>
                      <a:pt x="0" y="101"/>
                    </a:lnTo>
                    <a:lnTo>
                      <a:pt x="3" y="74"/>
                    </a:lnTo>
                    <a:lnTo>
                      <a:pt x="13" y="51"/>
                    </a:lnTo>
                    <a:lnTo>
                      <a:pt x="30" y="30"/>
                    </a:lnTo>
                    <a:lnTo>
                      <a:pt x="51" y="13"/>
                    </a:lnTo>
                    <a:lnTo>
                      <a:pt x="74" y="3"/>
                    </a:lnTo>
                    <a:lnTo>
                      <a:pt x="101" y="0"/>
                    </a:lnTo>
                    <a:close/>
                  </a:path>
                </a:pathLst>
              </a:custGeom>
              <a:solidFill>
                <a:srgbClr val="FE7F8D"/>
              </a:solidFill>
              <a:ln>
                <a:solidFill>
                  <a:srgbClr val="FE7F8D"/>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tx1">
                      <a:lumMod val="85000"/>
                      <a:lumOff val="15000"/>
                    </a:schemeClr>
                  </a:solidFill>
                  <a:latin typeface="+mj-lt"/>
                  <a:ea typeface="微软雅黑"/>
                  <a:cs typeface="+mn-ea"/>
                  <a:sym typeface="Arial"/>
                </a:endParaRPr>
              </a:p>
            </p:txBody>
          </p:sp>
          <p:sp>
            <p:nvSpPr>
              <p:cNvPr id="158" name="Freeform 11"/>
              <p:cNvSpPr>
                <a:spLocks noEditPoints="1"/>
              </p:cNvSpPr>
              <p:nvPr/>
            </p:nvSpPr>
            <p:spPr bwMode="auto">
              <a:xfrm>
                <a:off x="7954681" y="1439214"/>
                <a:ext cx="254730" cy="253695"/>
              </a:xfrm>
              <a:custGeom>
                <a:avLst/>
                <a:gdLst>
                  <a:gd name="T0" fmla="*/ 141 w 152"/>
                  <a:gd name="T1" fmla="*/ 152 h 152"/>
                  <a:gd name="T2" fmla="*/ 132 w 152"/>
                  <a:gd name="T3" fmla="*/ 148 h 152"/>
                  <a:gd name="T4" fmla="*/ 101 w 152"/>
                  <a:gd name="T5" fmla="*/ 117 h 152"/>
                  <a:gd name="T6" fmla="*/ 65 w 152"/>
                  <a:gd name="T7" fmla="*/ 128 h 152"/>
                  <a:gd name="T8" fmla="*/ 0 w 152"/>
                  <a:gd name="T9" fmla="*/ 64 h 152"/>
                  <a:gd name="T10" fmla="*/ 65 w 152"/>
                  <a:gd name="T11" fmla="*/ 0 h 152"/>
                  <a:gd name="T12" fmla="*/ 129 w 152"/>
                  <a:gd name="T13" fmla="*/ 64 h 152"/>
                  <a:gd name="T14" fmla="*/ 118 w 152"/>
                  <a:gd name="T15" fmla="*/ 100 h 152"/>
                  <a:gd name="T16" fmla="*/ 149 w 152"/>
                  <a:gd name="T17" fmla="*/ 132 h 152"/>
                  <a:gd name="T18" fmla="*/ 152 w 152"/>
                  <a:gd name="T19" fmla="*/ 140 h 152"/>
                  <a:gd name="T20" fmla="*/ 141 w 152"/>
                  <a:gd name="T21" fmla="*/ 152 h 152"/>
                  <a:gd name="T22" fmla="*/ 65 w 152"/>
                  <a:gd name="T23" fmla="*/ 23 h 152"/>
                  <a:gd name="T24" fmla="*/ 24 w 152"/>
                  <a:gd name="T25" fmla="*/ 64 h 152"/>
                  <a:gd name="T26" fmla="*/ 65 w 152"/>
                  <a:gd name="T27" fmla="*/ 105 h 152"/>
                  <a:gd name="T28" fmla="*/ 106 w 152"/>
                  <a:gd name="T29" fmla="*/ 64 h 152"/>
                  <a:gd name="T30" fmla="*/ 65 w 152"/>
                  <a:gd name="T31" fmla="*/ 23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2" h="152">
                    <a:moveTo>
                      <a:pt x="141" y="152"/>
                    </a:moveTo>
                    <a:cubicBezTo>
                      <a:pt x="138" y="152"/>
                      <a:pt x="135" y="151"/>
                      <a:pt x="132" y="148"/>
                    </a:cubicBezTo>
                    <a:cubicBezTo>
                      <a:pt x="101" y="117"/>
                      <a:pt x="101" y="117"/>
                      <a:pt x="101" y="117"/>
                    </a:cubicBezTo>
                    <a:cubicBezTo>
                      <a:pt x="90" y="124"/>
                      <a:pt x="78" y="128"/>
                      <a:pt x="65" y="128"/>
                    </a:cubicBezTo>
                    <a:cubicBezTo>
                      <a:pt x="29" y="128"/>
                      <a:pt x="0" y="100"/>
                      <a:pt x="0" y="64"/>
                    </a:cubicBezTo>
                    <a:cubicBezTo>
                      <a:pt x="0" y="28"/>
                      <a:pt x="29" y="0"/>
                      <a:pt x="65" y="0"/>
                    </a:cubicBezTo>
                    <a:cubicBezTo>
                      <a:pt x="100" y="0"/>
                      <a:pt x="129" y="28"/>
                      <a:pt x="129" y="64"/>
                    </a:cubicBezTo>
                    <a:cubicBezTo>
                      <a:pt x="129" y="77"/>
                      <a:pt x="125" y="90"/>
                      <a:pt x="118" y="100"/>
                    </a:cubicBezTo>
                    <a:cubicBezTo>
                      <a:pt x="149" y="132"/>
                      <a:pt x="149" y="132"/>
                      <a:pt x="149" y="132"/>
                    </a:cubicBezTo>
                    <a:cubicBezTo>
                      <a:pt x="151" y="134"/>
                      <a:pt x="152" y="137"/>
                      <a:pt x="152" y="140"/>
                    </a:cubicBezTo>
                    <a:cubicBezTo>
                      <a:pt x="152" y="147"/>
                      <a:pt x="147" y="152"/>
                      <a:pt x="141" y="152"/>
                    </a:cubicBezTo>
                    <a:close/>
                    <a:moveTo>
                      <a:pt x="65" y="23"/>
                    </a:moveTo>
                    <a:cubicBezTo>
                      <a:pt x="42" y="23"/>
                      <a:pt x="24" y="41"/>
                      <a:pt x="24" y="64"/>
                    </a:cubicBezTo>
                    <a:cubicBezTo>
                      <a:pt x="24" y="87"/>
                      <a:pt x="42" y="105"/>
                      <a:pt x="65" y="105"/>
                    </a:cubicBezTo>
                    <a:cubicBezTo>
                      <a:pt x="87" y="105"/>
                      <a:pt x="106" y="87"/>
                      <a:pt x="106" y="64"/>
                    </a:cubicBezTo>
                    <a:cubicBezTo>
                      <a:pt x="106" y="41"/>
                      <a:pt x="87" y="23"/>
                      <a:pt x="65" y="23"/>
                    </a:cubicBezTo>
                    <a:close/>
                  </a:path>
                </a:pathLst>
              </a:custGeom>
              <a:solidFill>
                <a:srgbClr val="FFFFFF"/>
              </a:solidFill>
              <a:ln>
                <a:noFill/>
              </a:ln>
            </p:spPr>
            <p:txBody>
              <a:bodyPr vert="horz" wrap="square" lIns="96757" tIns="48378" rIns="96757" bIns="48378" numCol="1" anchor="t" anchorCtr="0" compatLnSpc="1">
                <a:prstTxWarp prst="textNoShape">
                  <a:avLst/>
                </a:prstTxWarp>
              </a:bodyPr>
              <a:lstStyle/>
              <a:p>
                <a:pPr algn="ctr" defTabSz="964326">
                  <a:defRPr/>
                </a:pPr>
                <a:endParaRPr lang="en-US" sz="3100" kern="0">
                  <a:solidFill>
                    <a:schemeClr val="tx1">
                      <a:lumMod val="85000"/>
                      <a:lumOff val="15000"/>
                    </a:schemeClr>
                  </a:solidFill>
                  <a:latin typeface="+mj-lt"/>
                  <a:ea typeface="微软雅黑"/>
                  <a:cs typeface="+mn-ea"/>
                  <a:sym typeface="Arial"/>
                </a:endParaRPr>
              </a:p>
            </p:txBody>
          </p:sp>
        </p:grpSp>
      </p:grpSp>
      <p:cxnSp>
        <p:nvCxnSpPr>
          <p:cNvPr id="47" name="直接连接符 46"/>
          <p:cNvCxnSpPr/>
          <p:nvPr/>
        </p:nvCxnSpPr>
        <p:spPr>
          <a:xfrm>
            <a:off x="657484" y="877396"/>
            <a:ext cx="11406773" cy="0"/>
          </a:xfrm>
          <a:prstGeom prst="line">
            <a:avLst/>
          </a:prstGeom>
          <a:noFill/>
          <a:ln w="12700" cap="flat" cmpd="sng" algn="ctr">
            <a:solidFill>
              <a:srgbClr val="FE7F8D"/>
            </a:solidFill>
            <a:prstDash val="dash"/>
          </a:ln>
          <a:effectLst/>
        </p:spPr>
      </p:cxnSp>
      <p:sp>
        <p:nvSpPr>
          <p:cNvPr id="45" name="TextBox 41"/>
          <p:cNvSpPr txBox="1"/>
          <p:nvPr/>
        </p:nvSpPr>
        <p:spPr>
          <a:xfrm>
            <a:off x="898306" y="231949"/>
            <a:ext cx="2001141" cy="589816"/>
          </a:xfrm>
          <a:prstGeom prst="rect">
            <a:avLst/>
          </a:prstGeom>
          <a:noFill/>
        </p:spPr>
        <p:txBody>
          <a:bodyPr wrap="none" lIns="96433" tIns="48216" rIns="96433" bIns="48216" rtlCol="0">
            <a:spAutoFit/>
          </a:bodyPr>
          <a:lstStyle/>
          <a:p>
            <a:pPr defTabSz="964326"/>
            <a:r>
              <a:rPr lang="tr-TR" altLang="zh-CN" sz="3200" b="1" dirty="0" err="1">
                <a:solidFill>
                  <a:srgbClr val="FE7F8D"/>
                </a:solidFill>
                <a:effectLst>
                  <a:outerShdw blurRad="38100" dist="38100" dir="2700000" algn="tl">
                    <a:srgbClr val="000000">
                      <a:alpha val="43137"/>
                    </a:srgbClr>
                  </a:outerShdw>
                </a:effectLst>
                <a:latin typeface="+mj-lt"/>
                <a:ea typeface="微软雅黑"/>
                <a:cs typeface="+mn-ea"/>
                <a:sym typeface="Arial"/>
              </a:rPr>
              <a:t>Direction</a:t>
            </a:r>
            <a:endParaRPr lang="zh-CN" altLang="en-US" sz="3200" b="1" dirty="0">
              <a:solidFill>
                <a:srgbClr val="FE7F8D"/>
              </a:solidFill>
              <a:effectLst>
                <a:outerShdw blurRad="38100" dist="38100" dir="2700000" algn="tl">
                  <a:srgbClr val="000000">
                    <a:alpha val="43137"/>
                  </a:srgbClr>
                </a:outerShdw>
              </a:effectLst>
              <a:latin typeface="+mj-lt"/>
              <a:ea typeface="微软雅黑"/>
              <a:cs typeface="+mn-ea"/>
              <a:sym typeface="Arial"/>
            </a:endParaRPr>
          </a:p>
        </p:txBody>
      </p:sp>
    </p:spTree>
    <p:extLst>
      <p:ext uri="{BB962C8B-B14F-4D97-AF65-F5344CB8AC3E}">
        <p14:creationId xmlns:p14="http://schemas.microsoft.com/office/powerpoint/2010/main" val="1400836482"/>
      </p:ext>
    </p:extLst>
  </p:cSld>
  <p:clrMapOvr>
    <a:masterClrMapping/>
  </p:clrMapOvr>
  <mc:AlternateContent xmlns:mc="http://schemas.openxmlformats.org/markup-compatibility/2006" xmlns:p14="http://schemas.microsoft.com/office/powerpoint/2010/main">
    <mc:Choice Requires="p14">
      <p:transition spd="slow" p14:dur="1600" advClick="0" advTm="3000">
        <p14:gallery dir="l"/>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685206" y="1262130"/>
            <a:ext cx="10487937" cy="5446746"/>
            <a:chOff x="1576860" y="1342897"/>
            <a:chExt cx="9944118" cy="5164606"/>
          </a:xfrm>
        </p:grpSpPr>
        <p:grpSp>
          <p:nvGrpSpPr>
            <p:cNvPr id="5" name="Group 4"/>
            <p:cNvGrpSpPr>
              <a:grpSpLocks noChangeAspect="1"/>
            </p:cNvGrpSpPr>
            <p:nvPr/>
          </p:nvGrpSpPr>
          <p:grpSpPr>
            <a:xfrm rot="4351113">
              <a:off x="3615875" y="2314238"/>
              <a:ext cx="5164606" cy="3221923"/>
              <a:chOff x="940378" y="1579483"/>
              <a:chExt cx="7056438" cy="4402138"/>
            </a:xfrm>
            <a:solidFill>
              <a:schemeClr val="accent2"/>
            </a:solidFill>
          </p:grpSpPr>
          <p:sp>
            <p:nvSpPr>
              <p:cNvPr id="21" name="Freeform 673"/>
              <p:cNvSpPr>
                <a:spLocks noEditPoints="1"/>
              </p:cNvSpPr>
              <p:nvPr/>
            </p:nvSpPr>
            <p:spPr bwMode="auto">
              <a:xfrm rot="21275257">
                <a:off x="4204278" y="1579483"/>
                <a:ext cx="2628901" cy="2630486"/>
              </a:xfrm>
              <a:custGeom>
                <a:avLst/>
                <a:gdLst>
                  <a:gd name="T0" fmla="*/ 2147483647 w 1816"/>
                  <a:gd name="T1" fmla="*/ 2147483647 h 1816"/>
                  <a:gd name="T2" fmla="*/ 2147483647 w 1816"/>
                  <a:gd name="T3" fmla="*/ 2147483647 h 1816"/>
                  <a:gd name="T4" fmla="*/ 2147483647 w 1816"/>
                  <a:gd name="T5" fmla="*/ 2147483647 h 1816"/>
                  <a:gd name="T6" fmla="*/ 2147483647 w 1816"/>
                  <a:gd name="T7" fmla="*/ 2147483647 h 1816"/>
                  <a:gd name="T8" fmla="*/ 2147483647 w 1816"/>
                  <a:gd name="T9" fmla="*/ 2147483647 h 1816"/>
                  <a:gd name="T10" fmla="*/ 2147483647 w 1816"/>
                  <a:gd name="T11" fmla="*/ 2147483647 h 1816"/>
                  <a:gd name="T12" fmla="*/ 2147483647 w 1816"/>
                  <a:gd name="T13" fmla="*/ 2147483647 h 1816"/>
                  <a:gd name="T14" fmla="*/ 2147483647 w 1816"/>
                  <a:gd name="T15" fmla="*/ 2147483647 h 1816"/>
                  <a:gd name="T16" fmla="*/ 2147483647 w 1816"/>
                  <a:gd name="T17" fmla="*/ 2147483647 h 1816"/>
                  <a:gd name="T18" fmla="*/ 2147483647 w 1816"/>
                  <a:gd name="T19" fmla="*/ 2147483647 h 1816"/>
                  <a:gd name="T20" fmla="*/ 2147483647 w 1816"/>
                  <a:gd name="T21" fmla="*/ 2147483647 h 1816"/>
                  <a:gd name="T22" fmla="*/ 2147483647 w 1816"/>
                  <a:gd name="T23" fmla="*/ 2147483647 h 1816"/>
                  <a:gd name="T24" fmla="*/ 0 w 1816"/>
                  <a:gd name="T25" fmla="*/ 2147483647 h 1816"/>
                  <a:gd name="T26" fmla="*/ 2147483647 w 1816"/>
                  <a:gd name="T27" fmla="*/ 2147483647 h 1816"/>
                  <a:gd name="T28" fmla="*/ 2147483647 w 1816"/>
                  <a:gd name="T29" fmla="*/ 2147483647 h 1816"/>
                  <a:gd name="T30" fmla="*/ 2147483647 w 1816"/>
                  <a:gd name="T31" fmla="*/ 2147483647 h 1816"/>
                  <a:gd name="T32" fmla="*/ 2147483647 w 1816"/>
                  <a:gd name="T33" fmla="*/ 2147483647 h 1816"/>
                  <a:gd name="T34" fmla="*/ 2147483647 w 1816"/>
                  <a:gd name="T35" fmla="*/ 2147483647 h 1816"/>
                  <a:gd name="T36" fmla="*/ 2147483647 w 1816"/>
                  <a:gd name="T37" fmla="*/ 2147483647 h 1816"/>
                  <a:gd name="T38" fmla="*/ 2147483647 w 1816"/>
                  <a:gd name="T39" fmla="*/ 2147483647 h 1816"/>
                  <a:gd name="T40" fmla="*/ 2147483647 w 1816"/>
                  <a:gd name="T41" fmla="*/ 2147483647 h 1816"/>
                  <a:gd name="T42" fmla="*/ 2147483647 w 1816"/>
                  <a:gd name="T43" fmla="*/ 2147483647 h 1816"/>
                  <a:gd name="T44" fmla="*/ 2147483647 w 1816"/>
                  <a:gd name="T45" fmla="*/ 2147483647 h 1816"/>
                  <a:gd name="T46" fmla="*/ 2147483647 w 1816"/>
                  <a:gd name="T47" fmla="*/ 2147483647 h 1816"/>
                  <a:gd name="T48" fmla="*/ 2147483647 w 1816"/>
                  <a:gd name="T49" fmla="*/ 2147483647 h 1816"/>
                  <a:gd name="T50" fmla="*/ 2147483647 w 1816"/>
                  <a:gd name="T51" fmla="*/ 2147483647 h 1816"/>
                  <a:gd name="T52" fmla="*/ 2147483647 w 1816"/>
                  <a:gd name="T53" fmla="*/ 2147483647 h 1816"/>
                  <a:gd name="T54" fmla="*/ 2147483647 w 1816"/>
                  <a:gd name="T55" fmla="*/ 2147483647 h 1816"/>
                  <a:gd name="T56" fmla="*/ 2147483647 w 1816"/>
                  <a:gd name="T57" fmla="*/ 2147483647 h 1816"/>
                  <a:gd name="T58" fmla="*/ 2147483647 w 1816"/>
                  <a:gd name="T59" fmla="*/ 2147483647 h 1816"/>
                  <a:gd name="T60" fmla="*/ 2147483647 w 1816"/>
                  <a:gd name="T61" fmla="*/ 2147483647 h 1816"/>
                  <a:gd name="T62" fmla="*/ 2147483647 w 1816"/>
                  <a:gd name="T63" fmla="*/ 2147483647 h 1816"/>
                  <a:gd name="T64" fmla="*/ 2147483647 w 1816"/>
                  <a:gd name="T65" fmla="*/ 2147483647 h 1816"/>
                  <a:gd name="T66" fmla="*/ 2147483647 w 1816"/>
                  <a:gd name="T67" fmla="*/ 2147483647 h 1816"/>
                  <a:gd name="T68" fmla="*/ 2147483647 w 1816"/>
                  <a:gd name="T69" fmla="*/ 2147483647 h 1816"/>
                  <a:gd name="T70" fmla="*/ 2147483647 w 1816"/>
                  <a:gd name="T71" fmla="*/ 2147483647 h 1816"/>
                  <a:gd name="T72" fmla="*/ 2147483647 w 1816"/>
                  <a:gd name="T73" fmla="*/ 2147483647 h 1816"/>
                  <a:gd name="T74" fmla="*/ 2147483647 w 1816"/>
                  <a:gd name="T75" fmla="*/ 2147483647 h 1816"/>
                  <a:gd name="T76" fmla="*/ 2147483647 w 1816"/>
                  <a:gd name="T77" fmla="*/ 2147483647 h 1816"/>
                  <a:gd name="T78" fmla="*/ 2147483647 w 1816"/>
                  <a:gd name="T79" fmla="*/ 2147483647 h 1816"/>
                  <a:gd name="T80" fmla="*/ 2147483647 w 1816"/>
                  <a:gd name="T81" fmla="*/ 2147483647 h 1816"/>
                  <a:gd name="T82" fmla="*/ 2147483647 w 1816"/>
                  <a:gd name="T83" fmla="*/ 2147483647 h 1816"/>
                  <a:gd name="T84" fmla="*/ 2147483647 w 1816"/>
                  <a:gd name="T85" fmla="*/ 2147483647 h 1816"/>
                  <a:gd name="T86" fmla="*/ 2147483647 w 1816"/>
                  <a:gd name="T87" fmla="*/ 2147483647 h 1816"/>
                  <a:gd name="T88" fmla="*/ 2147483647 w 1816"/>
                  <a:gd name="T89" fmla="*/ 2147483647 h 1816"/>
                  <a:gd name="T90" fmla="*/ 2147483647 w 1816"/>
                  <a:gd name="T91" fmla="*/ 2147483647 h 1816"/>
                  <a:gd name="T92" fmla="*/ 2147483647 w 1816"/>
                  <a:gd name="T93" fmla="*/ 2147483647 h 1816"/>
                  <a:gd name="T94" fmla="*/ 2147483647 w 1816"/>
                  <a:gd name="T95" fmla="*/ 2147483647 h 1816"/>
                  <a:gd name="T96" fmla="*/ 2147483647 w 1816"/>
                  <a:gd name="T97" fmla="*/ 2147483647 h 1816"/>
                  <a:gd name="T98" fmla="*/ 2147483647 w 1816"/>
                  <a:gd name="T99" fmla="*/ 2147483647 h 1816"/>
                  <a:gd name="T100" fmla="*/ 2147483647 w 1816"/>
                  <a:gd name="T101" fmla="*/ 2147483647 h 1816"/>
                  <a:gd name="T102" fmla="*/ 2147483647 w 1816"/>
                  <a:gd name="T103" fmla="*/ 2147483647 h 181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816"/>
                  <a:gd name="T157" fmla="*/ 0 h 1816"/>
                  <a:gd name="T158" fmla="*/ 1816 w 1816"/>
                  <a:gd name="T159" fmla="*/ 1816 h 181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816" h="1816">
                    <a:moveTo>
                      <a:pt x="1816" y="978"/>
                    </a:moveTo>
                    <a:lnTo>
                      <a:pt x="1816" y="836"/>
                    </a:lnTo>
                    <a:lnTo>
                      <a:pt x="1710" y="836"/>
                    </a:lnTo>
                    <a:lnTo>
                      <a:pt x="1706" y="792"/>
                    </a:lnTo>
                    <a:lnTo>
                      <a:pt x="1698" y="750"/>
                    </a:lnTo>
                    <a:lnTo>
                      <a:pt x="1688" y="708"/>
                    </a:lnTo>
                    <a:lnTo>
                      <a:pt x="1678" y="666"/>
                    </a:lnTo>
                    <a:lnTo>
                      <a:pt x="1774" y="626"/>
                    </a:lnTo>
                    <a:lnTo>
                      <a:pt x="1718" y="494"/>
                    </a:lnTo>
                    <a:lnTo>
                      <a:pt x="1622" y="534"/>
                    </a:lnTo>
                    <a:lnTo>
                      <a:pt x="1602" y="496"/>
                    </a:lnTo>
                    <a:lnTo>
                      <a:pt x="1578" y="460"/>
                    </a:lnTo>
                    <a:lnTo>
                      <a:pt x="1552" y="424"/>
                    </a:lnTo>
                    <a:lnTo>
                      <a:pt x="1526" y="390"/>
                    </a:lnTo>
                    <a:lnTo>
                      <a:pt x="1600" y="316"/>
                    </a:lnTo>
                    <a:lnTo>
                      <a:pt x="1498" y="216"/>
                    </a:lnTo>
                    <a:lnTo>
                      <a:pt x="1426" y="290"/>
                    </a:lnTo>
                    <a:lnTo>
                      <a:pt x="1392" y="262"/>
                    </a:lnTo>
                    <a:lnTo>
                      <a:pt x="1356" y="236"/>
                    </a:lnTo>
                    <a:lnTo>
                      <a:pt x="1318" y="214"/>
                    </a:lnTo>
                    <a:lnTo>
                      <a:pt x="1280" y="192"/>
                    </a:lnTo>
                    <a:lnTo>
                      <a:pt x="1320" y="96"/>
                    </a:lnTo>
                    <a:lnTo>
                      <a:pt x="1188" y="42"/>
                    </a:lnTo>
                    <a:lnTo>
                      <a:pt x="1150" y="138"/>
                    </a:lnTo>
                    <a:lnTo>
                      <a:pt x="1108" y="126"/>
                    </a:lnTo>
                    <a:lnTo>
                      <a:pt x="1066" y="116"/>
                    </a:lnTo>
                    <a:lnTo>
                      <a:pt x="1022" y="110"/>
                    </a:lnTo>
                    <a:lnTo>
                      <a:pt x="978" y="104"/>
                    </a:lnTo>
                    <a:lnTo>
                      <a:pt x="978" y="0"/>
                    </a:lnTo>
                    <a:lnTo>
                      <a:pt x="836" y="0"/>
                    </a:lnTo>
                    <a:lnTo>
                      <a:pt x="836" y="104"/>
                    </a:lnTo>
                    <a:lnTo>
                      <a:pt x="792" y="110"/>
                    </a:lnTo>
                    <a:lnTo>
                      <a:pt x="750" y="116"/>
                    </a:lnTo>
                    <a:lnTo>
                      <a:pt x="706" y="126"/>
                    </a:lnTo>
                    <a:lnTo>
                      <a:pt x="666" y="138"/>
                    </a:lnTo>
                    <a:lnTo>
                      <a:pt x="626" y="42"/>
                    </a:lnTo>
                    <a:lnTo>
                      <a:pt x="494" y="96"/>
                    </a:lnTo>
                    <a:lnTo>
                      <a:pt x="534" y="192"/>
                    </a:lnTo>
                    <a:lnTo>
                      <a:pt x="496" y="214"/>
                    </a:lnTo>
                    <a:lnTo>
                      <a:pt x="460" y="236"/>
                    </a:lnTo>
                    <a:lnTo>
                      <a:pt x="424" y="262"/>
                    </a:lnTo>
                    <a:lnTo>
                      <a:pt x="390" y="290"/>
                    </a:lnTo>
                    <a:lnTo>
                      <a:pt x="316" y="216"/>
                    </a:lnTo>
                    <a:lnTo>
                      <a:pt x="216" y="316"/>
                    </a:lnTo>
                    <a:lnTo>
                      <a:pt x="288" y="390"/>
                    </a:lnTo>
                    <a:lnTo>
                      <a:pt x="262" y="424"/>
                    </a:lnTo>
                    <a:lnTo>
                      <a:pt x="236" y="460"/>
                    </a:lnTo>
                    <a:lnTo>
                      <a:pt x="214" y="496"/>
                    </a:lnTo>
                    <a:lnTo>
                      <a:pt x="192" y="534"/>
                    </a:lnTo>
                    <a:lnTo>
                      <a:pt x="96" y="494"/>
                    </a:lnTo>
                    <a:lnTo>
                      <a:pt x="42" y="626"/>
                    </a:lnTo>
                    <a:lnTo>
                      <a:pt x="138" y="666"/>
                    </a:lnTo>
                    <a:lnTo>
                      <a:pt x="126" y="708"/>
                    </a:lnTo>
                    <a:lnTo>
                      <a:pt x="116" y="750"/>
                    </a:lnTo>
                    <a:lnTo>
                      <a:pt x="108" y="792"/>
                    </a:lnTo>
                    <a:lnTo>
                      <a:pt x="104" y="836"/>
                    </a:lnTo>
                    <a:lnTo>
                      <a:pt x="0" y="836"/>
                    </a:lnTo>
                    <a:lnTo>
                      <a:pt x="0" y="978"/>
                    </a:lnTo>
                    <a:lnTo>
                      <a:pt x="104" y="978"/>
                    </a:lnTo>
                    <a:lnTo>
                      <a:pt x="108" y="1022"/>
                    </a:lnTo>
                    <a:lnTo>
                      <a:pt x="116" y="1066"/>
                    </a:lnTo>
                    <a:lnTo>
                      <a:pt x="126" y="1108"/>
                    </a:lnTo>
                    <a:lnTo>
                      <a:pt x="138" y="1150"/>
                    </a:lnTo>
                    <a:lnTo>
                      <a:pt x="42" y="1190"/>
                    </a:lnTo>
                    <a:lnTo>
                      <a:pt x="96" y="1320"/>
                    </a:lnTo>
                    <a:lnTo>
                      <a:pt x="192" y="1280"/>
                    </a:lnTo>
                    <a:lnTo>
                      <a:pt x="214" y="1320"/>
                    </a:lnTo>
                    <a:lnTo>
                      <a:pt x="236" y="1356"/>
                    </a:lnTo>
                    <a:lnTo>
                      <a:pt x="262" y="1392"/>
                    </a:lnTo>
                    <a:lnTo>
                      <a:pt x="288" y="1426"/>
                    </a:lnTo>
                    <a:lnTo>
                      <a:pt x="216" y="1500"/>
                    </a:lnTo>
                    <a:lnTo>
                      <a:pt x="316" y="1600"/>
                    </a:lnTo>
                    <a:lnTo>
                      <a:pt x="390" y="1526"/>
                    </a:lnTo>
                    <a:lnTo>
                      <a:pt x="424" y="1554"/>
                    </a:lnTo>
                    <a:lnTo>
                      <a:pt x="460" y="1578"/>
                    </a:lnTo>
                    <a:lnTo>
                      <a:pt x="496" y="1602"/>
                    </a:lnTo>
                    <a:lnTo>
                      <a:pt x="534" y="1622"/>
                    </a:lnTo>
                    <a:lnTo>
                      <a:pt x="494" y="1718"/>
                    </a:lnTo>
                    <a:lnTo>
                      <a:pt x="626" y="1774"/>
                    </a:lnTo>
                    <a:lnTo>
                      <a:pt x="666" y="1678"/>
                    </a:lnTo>
                    <a:lnTo>
                      <a:pt x="706" y="1690"/>
                    </a:lnTo>
                    <a:lnTo>
                      <a:pt x="750" y="1698"/>
                    </a:lnTo>
                    <a:lnTo>
                      <a:pt x="792" y="1706"/>
                    </a:lnTo>
                    <a:lnTo>
                      <a:pt x="836" y="1712"/>
                    </a:lnTo>
                    <a:lnTo>
                      <a:pt x="836" y="1816"/>
                    </a:lnTo>
                    <a:lnTo>
                      <a:pt x="978" y="1816"/>
                    </a:lnTo>
                    <a:lnTo>
                      <a:pt x="978" y="1712"/>
                    </a:lnTo>
                    <a:lnTo>
                      <a:pt x="1022" y="1706"/>
                    </a:lnTo>
                    <a:lnTo>
                      <a:pt x="1066" y="1698"/>
                    </a:lnTo>
                    <a:lnTo>
                      <a:pt x="1108" y="1690"/>
                    </a:lnTo>
                    <a:lnTo>
                      <a:pt x="1150" y="1678"/>
                    </a:lnTo>
                    <a:lnTo>
                      <a:pt x="1188" y="1774"/>
                    </a:lnTo>
                    <a:lnTo>
                      <a:pt x="1320" y="1718"/>
                    </a:lnTo>
                    <a:lnTo>
                      <a:pt x="1280" y="1622"/>
                    </a:lnTo>
                    <a:lnTo>
                      <a:pt x="1318" y="1602"/>
                    </a:lnTo>
                    <a:lnTo>
                      <a:pt x="1356" y="1578"/>
                    </a:lnTo>
                    <a:lnTo>
                      <a:pt x="1392" y="1554"/>
                    </a:lnTo>
                    <a:lnTo>
                      <a:pt x="1426" y="1526"/>
                    </a:lnTo>
                    <a:lnTo>
                      <a:pt x="1498" y="1600"/>
                    </a:lnTo>
                    <a:lnTo>
                      <a:pt x="1600" y="1500"/>
                    </a:lnTo>
                    <a:lnTo>
                      <a:pt x="1526" y="1426"/>
                    </a:lnTo>
                    <a:lnTo>
                      <a:pt x="1552" y="1392"/>
                    </a:lnTo>
                    <a:lnTo>
                      <a:pt x="1578" y="1356"/>
                    </a:lnTo>
                    <a:lnTo>
                      <a:pt x="1602" y="1320"/>
                    </a:lnTo>
                    <a:lnTo>
                      <a:pt x="1622" y="1280"/>
                    </a:lnTo>
                    <a:lnTo>
                      <a:pt x="1718" y="1320"/>
                    </a:lnTo>
                    <a:lnTo>
                      <a:pt x="1774" y="1190"/>
                    </a:lnTo>
                    <a:lnTo>
                      <a:pt x="1678" y="1150"/>
                    </a:lnTo>
                    <a:lnTo>
                      <a:pt x="1688" y="1108"/>
                    </a:lnTo>
                    <a:lnTo>
                      <a:pt x="1698" y="1066"/>
                    </a:lnTo>
                    <a:lnTo>
                      <a:pt x="1706" y="1022"/>
                    </a:lnTo>
                    <a:lnTo>
                      <a:pt x="1710" y="978"/>
                    </a:lnTo>
                    <a:lnTo>
                      <a:pt x="1816" y="978"/>
                    </a:lnTo>
                    <a:close/>
                    <a:moveTo>
                      <a:pt x="908" y="1614"/>
                    </a:moveTo>
                    <a:lnTo>
                      <a:pt x="908" y="1614"/>
                    </a:lnTo>
                    <a:lnTo>
                      <a:pt x="872" y="1612"/>
                    </a:lnTo>
                    <a:lnTo>
                      <a:pt x="836" y="1610"/>
                    </a:lnTo>
                    <a:lnTo>
                      <a:pt x="800" y="1606"/>
                    </a:lnTo>
                    <a:lnTo>
                      <a:pt x="766" y="1600"/>
                    </a:lnTo>
                    <a:lnTo>
                      <a:pt x="730" y="1592"/>
                    </a:lnTo>
                    <a:lnTo>
                      <a:pt x="698" y="1582"/>
                    </a:lnTo>
                    <a:lnTo>
                      <a:pt x="664" y="1570"/>
                    </a:lnTo>
                    <a:lnTo>
                      <a:pt x="632" y="1558"/>
                    </a:lnTo>
                    <a:lnTo>
                      <a:pt x="602" y="1544"/>
                    </a:lnTo>
                    <a:lnTo>
                      <a:pt x="570" y="1528"/>
                    </a:lnTo>
                    <a:lnTo>
                      <a:pt x="542" y="1512"/>
                    </a:lnTo>
                    <a:lnTo>
                      <a:pt x="512" y="1492"/>
                    </a:lnTo>
                    <a:lnTo>
                      <a:pt x="484" y="1474"/>
                    </a:lnTo>
                    <a:lnTo>
                      <a:pt x="458" y="1452"/>
                    </a:lnTo>
                    <a:lnTo>
                      <a:pt x="432" y="1430"/>
                    </a:lnTo>
                    <a:lnTo>
                      <a:pt x="408" y="1406"/>
                    </a:lnTo>
                    <a:lnTo>
                      <a:pt x="384" y="1382"/>
                    </a:lnTo>
                    <a:lnTo>
                      <a:pt x="362" y="1356"/>
                    </a:lnTo>
                    <a:lnTo>
                      <a:pt x="342" y="1330"/>
                    </a:lnTo>
                    <a:lnTo>
                      <a:pt x="322" y="1302"/>
                    </a:lnTo>
                    <a:lnTo>
                      <a:pt x="304" y="1274"/>
                    </a:lnTo>
                    <a:lnTo>
                      <a:pt x="286" y="1244"/>
                    </a:lnTo>
                    <a:lnTo>
                      <a:pt x="272" y="1214"/>
                    </a:lnTo>
                    <a:lnTo>
                      <a:pt x="256" y="1182"/>
                    </a:lnTo>
                    <a:lnTo>
                      <a:pt x="244" y="1150"/>
                    </a:lnTo>
                    <a:lnTo>
                      <a:pt x="234" y="1118"/>
                    </a:lnTo>
                    <a:lnTo>
                      <a:pt x="224" y="1084"/>
                    </a:lnTo>
                    <a:lnTo>
                      <a:pt x="216" y="1050"/>
                    </a:lnTo>
                    <a:lnTo>
                      <a:pt x="210" y="1016"/>
                    </a:lnTo>
                    <a:lnTo>
                      <a:pt x="206" y="980"/>
                    </a:lnTo>
                    <a:lnTo>
                      <a:pt x="202" y="944"/>
                    </a:lnTo>
                    <a:lnTo>
                      <a:pt x="202" y="908"/>
                    </a:lnTo>
                    <a:lnTo>
                      <a:pt x="202" y="872"/>
                    </a:lnTo>
                    <a:lnTo>
                      <a:pt x="206" y="836"/>
                    </a:lnTo>
                    <a:lnTo>
                      <a:pt x="210" y="800"/>
                    </a:lnTo>
                    <a:lnTo>
                      <a:pt x="216" y="766"/>
                    </a:lnTo>
                    <a:lnTo>
                      <a:pt x="224" y="732"/>
                    </a:lnTo>
                    <a:lnTo>
                      <a:pt x="234" y="698"/>
                    </a:lnTo>
                    <a:lnTo>
                      <a:pt x="244" y="664"/>
                    </a:lnTo>
                    <a:lnTo>
                      <a:pt x="256" y="632"/>
                    </a:lnTo>
                    <a:lnTo>
                      <a:pt x="272" y="602"/>
                    </a:lnTo>
                    <a:lnTo>
                      <a:pt x="286" y="572"/>
                    </a:lnTo>
                    <a:lnTo>
                      <a:pt x="304" y="542"/>
                    </a:lnTo>
                    <a:lnTo>
                      <a:pt x="322" y="512"/>
                    </a:lnTo>
                    <a:lnTo>
                      <a:pt x="342" y="486"/>
                    </a:lnTo>
                    <a:lnTo>
                      <a:pt x="362" y="458"/>
                    </a:lnTo>
                    <a:lnTo>
                      <a:pt x="384" y="432"/>
                    </a:lnTo>
                    <a:lnTo>
                      <a:pt x="408" y="408"/>
                    </a:lnTo>
                    <a:lnTo>
                      <a:pt x="432" y="386"/>
                    </a:lnTo>
                    <a:lnTo>
                      <a:pt x="458" y="362"/>
                    </a:lnTo>
                    <a:lnTo>
                      <a:pt x="484" y="342"/>
                    </a:lnTo>
                    <a:lnTo>
                      <a:pt x="512" y="322"/>
                    </a:lnTo>
                    <a:lnTo>
                      <a:pt x="542" y="304"/>
                    </a:lnTo>
                    <a:lnTo>
                      <a:pt x="570" y="286"/>
                    </a:lnTo>
                    <a:lnTo>
                      <a:pt x="602" y="272"/>
                    </a:lnTo>
                    <a:lnTo>
                      <a:pt x="632" y="258"/>
                    </a:lnTo>
                    <a:lnTo>
                      <a:pt x="664" y="244"/>
                    </a:lnTo>
                    <a:lnTo>
                      <a:pt x="698" y="234"/>
                    </a:lnTo>
                    <a:lnTo>
                      <a:pt x="730" y="224"/>
                    </a:lnTo>
                    <a:lnTo>
                      <a:pt x="766" y="216"/>
                    </a:lnTo>
                    <a:lnTo>
                      <a:pt x="800" y="210"/>
                    </a:lnTo>
                    <a:lnTo>
                      <a:pt x="836" y="206"/>
                    </a:lnTo>
                    <a:lnTo>
                      <a:pt x="872" y="202"/>
                    </a:lnTo>
                    <a:lnTo>
                      <a:pt x="908" y="202"/>
                    </a:lnTo>
                    <a:lnTo>
                      <a:pt x="944" y="202"/>
                    </a:lnTo>
                    <a:lnTo>
                      <a:pt x="980" y="206"/>
                    </a:lnTo>
                    <a:lnTo>
                      <a:pt x="1014" y="210"/>
                    </a:lnTo>
                    <a:lnTo>
                      <a:pt x="1050" y="216"/>
                    </a:lnTo>
                    <a:lnTo>
                      <a:pt x="1084" y="224"/>
                    </a:lnTo>
                    <a:lnTo>
                      <a:pt x="1118" y="234"/>
                    </a:lnTo>
                    <a:lnTo>
                      <a:pt x="1150" y="244"/>
                    </a:lnTo>
                    <a:lnTo>
                      <a:pt x="1182" y="258"/>
                    </a:lnTo>
                    <a:lnTo>
                      <a:pt x="1214" y="272"/>
                    </a:lnTo>
                    <a:lnTo>
                      <a:pt x="1244" y="286"/>
                    </a:lnTo>
                    <a:lnTo>
                      <a:pt x="1274" y="304"/>
                    </a:lnTo>
                    <a:lnTo>
                      <a:pt x="1302" y="322"/>
                    </a:lnTo>
                    <a:lnTo>
                      <a:pt x="1330" y="342"/>
                    </a:lnTo>
                    <a:lnTo>
                      <a:pt x="1356" y="362"/>
                    </a:lnTo>
                    <a:lnTo>
                      <a:pt x="1382" y="386"/>
                    </a:lnTo>
                    <a:lnTo>
                      <a:pt x="1406" y="408"/>
                    </a:lnTo>
                    <a:lnTo>
                      <a:pt x="1430" y="432"/>
                    </a:lnTo>
                    <a:lnTo>
                      <a:pt x="1452" y="458"/>
                    </a:lnTo>
                    <a:lnTo>
                      <a:pt x="1474" y="486"/>
                    </a:lnTo>
                    <a:lnTo>
                      <a:pt x="1492" y="512"/>
                    </a:lnTo>
                    <a:lnTo>
                      <a:pt x="1512" y="542"/>
                    </a:lnTo>
                    <a:lnTo>
                      <a:pt x="1528" y="572"/>
                    </a:lnTo>
                    <a:lnTo>
                      <a:pt x="1544" y="602"/>
                    </a:lnTo>
                    <a:lnTo>
                      <a:pt x="1558" y="632"/>
                    </a:lnTo>
                    <a:lnTo>
                      <a:pt x="1570" y="664"/>
                    </a:lnTo>
                    <a:lnTo>
                      <a:pt x="1582" y="698"/>
                    </a:lnTo>
                    <a:lnTo>
                      <a:pt x="1592" y="732"/>
                    </a:lnTo>
                    <a:lnTo>
                      <a:pt x="1598" y="766"/>
                    </a:lnTo>
                    <a:lnTo>
                      <a:pt x="1606" y="800"/>
                    </a:lnTo>
                    <a:lnTo>
                      <a:pt x="1610" y="836"/>
                    </a:lnTo>
                    <a:lnTo>
                      <a:pt x="1612" y="872"/>
                    </a:lnTo>
                    <a:lnTo>
                      <a:pt x="1614" y="908"/>
                    </a:lnTo>
                    <a:lnTo>
                      <a:pt x="1612" y="944"/>
                    </a:lnTo>
                    <a:lnTo>
                      <a:pt x="1610" y="980"/>
                    </a:lnTo>
                    <a:lnTo>
                      <a:pt x="1606" y="1016"/>
                    </a:lnTo>
                    <a:lnTo>
                      <a:pt x="1598" y="1050"/>
                    </a:lnTo>
                    <a:lnTo>
                      <a:pt x="1592" y="1084"/>
                    </a:lnTo>
                    <a:lnTo>
                      <a:pt x="1582" y="1118"/>
                    </a:lnTo>
                    <a:lnTo>
                      <a:pt x="1570" y="1150"/>
                    </a:lnTo>
                    <a:lnTo>
                      <a:pt x="1558" y="1182"/>
                    </a:lnTo>
                    <a:lnTo>
                      <a:pt x="1544" y="1214"/>
                    </a:lnTo>
                    <a:lnTo>
                      <a:pt x="1528" y="1244"/>
                    </a:lnTo>
                    <a:lnTo>
                      <a:pt x="1512" y="1274"/>
                    </a:lnTo>
                    <a:lnTo>
                      <a:pt x="1492" y="1302"/>
                    </a:lnTo>
                    <a:lnTo>
                      <a:pt x="1474" y="1330"/>
                    </a:lnTo>
                    <a:lnTo>
                      <a:pt x="1452" y="1356"/>
                    </a:lnTo>
                    <a:lnTo>
                      <a:pt x="1430" y="1382"/>
                    </a:lnTo>
                    <a:lnTo>
                      <a:pt x="1406" y="1406"/>
                    </a:lnTo>
                    <a:lnTo>
                      <a:pt x="1382" y="1430"/>
                    </a:lnTo>
                    <a:lnTo>
                      <a:pt x="1356" y="1452"/>
                    </a:lnTo>
                    <a:lnTo>
                      <a:pt x="1330" y="1474"/>
                    </a:lnTo>
                    <a:lnTo>
                      <a:pt x="1302" y="1492"/>
                    </a:lnTo>
                    <a:lnTo>
                      <a:pt x="1274" y="1512"/>
                    </a:lnTo>
                    <a:lnTo>
                      <a:pt x="1244" y="1528"/>
                    </a:lnTo>
                    <a:lnTo>
                      <a:pt x="1214" y="1544"/>
                    </a:lnTo>
                    <a:lnTo>
                      <a:pt x="1182" y="1558"/>
                    </a:lnTo>
                    <a:lnTo>
                      <a:pt x="1150" y="1570"/>
                    </a:lnTo>
                    <a:lnTo>
                      <a:pt x="1118" y="1582"/>
                    </a:lnTo>
                    <a:lnTo>
                      <a:pt x="1084" y="1592"/>
                    </a:lnTo>
                    <a:lnTo>
                      <a:pt x="1050" y="1600"/>
                    </a:lnTo>
                    <a:lnTo>
                      <a:pt x="1014" y="1606"/>
                    </a:lnTo>
                    <a:lnTo>
                      <a:pt x="980" y="1610"/>
                    </a:lnTo>
                    <a:lnTo>
                      <a:pt x="944" y="1612"/>
                    </a:lnTo>
                    <a:lnTo>
                      <a:pt x="908" y="1614"/>
                    </a:lnTo>
                    <a:close/>
                  </a:path>
                </a:pathLst>
              </a:custGeom>
              <a:solidFill>
                <a:srgbClr val="FE7F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2100">
                  <a:ea typeface="微软雅黑"/>
                  <a:cs typeface="+mn-ea"/>
                  <a:sym typeface="Arial"/>
                </a:endParaRPr>
              </a:p>
            </p:txBody>
          </p:sp>
          <p:sp>
            <p:nvSpPr>
              <p:cNvPr id="22" name="Freeform 675"/>
              <p:cNvSpPr>
                <a:spLocks noEditPoints="1"/>
              </p:cNvSpPr>
              <p:nvPr/>
            </p:nvSpPr>
            <p:spPr bwMode="auto">
              <a:xfrm rot="21275257">
                <a:off x="940378" y="1649334"/>
                <a:ext cx="3429000" cy="3429000"/>
              </a:xfrm>
              <a:custGeom>
                <a:avLst/>
                <a:gdLst>
                  <a:gd name="T0" fmla="*/ 2147483647 w 2622"/>
                  <a:gd name="T1" fmla="*/ 2147483647 h 2622"/>
                  <a:gd name="T2" fmla="*/ 2147483647 w 2622"/>
                  <a:gd name="T3" fmla="*/ 2147483647 h 2622"/>
                  <a:gd name="T4" fmla="*/ 2147483647 w 2622"/>
                  <a:gd name="T5" fmla="*/ 2147483647 h 2622"/>
                  <a:gd name="T6" fmla="*/ 2147483647 w 2622"/>
                  <a:gd name="T7" fmla="*/ 2147483647 h 2622"/>
                  <a:gd name="T8" fmla="*/ 2147483647 w 2622"/>
                  <a:gd name="T9" fmla="*/ 2147483647 h 2622"/>
                  <a:gd name="T10" fmla="*/ 2147483647 w 2622"/>
                  <a:gd name="T11" fmla="*/ 2147483647 h 2622"/>
                  <a:gd name="T12" fmla="*/ 2147483647 w 2622"/>
                  <a:gd name="T13" fmla="*/ 2147483647 h 2622"/>
                  <a:gd name="T14" fmla="*/ 2147483647 w 2622"/>
                  <a:gd name="T15" fmla="*/ 2147483647 h 2622"/>
                  <a:gd name="T16" fmla="*/ 2147483647 w 2622"/>
                  <a:gd name="T17" fmla="*/ 2147483647 h 2622"/>
                  <a:gd name="T18" fmla="*/ 2147483647 w 2622"/>
                  <a:gd name="T19" fmla="*/ 2147483647 h 2622"/>
                  <a:gd name="T20" fmla="*/ 2147483647 w 2622"/>
                  <a:gd name="T21" fmla="*/ 2147483647 h 2622"/>
                  <a:gd name="T22" fmla="*/ 2147483647 w 2622"/>
                  <a:gd name="T23" fmla="*/ 2147483647 h 2622"/>
                  <a:gd name="T24" fmla="*/ 2147483647 w 2622"/>
                  <a:gd name="T25" fmla="*/ 2147483647 h 2622"/>
                  <a:gd name="T26" fmla="*/ 2147483647 w 2622"/>
                  <a:gd name="T27" fmla="*/ 2147483647 h 2622"/>
                  <a:gd name="T28" fmla="*/ 2147483647 w 2622"/>
                  <a:gd name="T29" fmla="*/ 2147483647 h 2622"/>
                  <a:gd name="T30" fmla="*/ 2147483647 w 2622"/>
                  <a:gd name="T31" fmla="*/ 2147483647 h 2622"/>
                  <a:gd name="T32" fmla="*/ 2147483647 w 2622"/>
                  <a:gd name="T33" fmla="*/ 2147483647 h 2622"/>
                  <a:gd name="T34" fmla="*/ 2147483647 w 2622"/>
                  <a:gd name="T35" fmla="*/ 2147483647 h 2622"/>
                  <a:gd name="T36" fmla="*/ 2147483647 w 2622"/>
                  <a:gd name="T37" fmla="*/ 2147483647 h 2622"/>
                  <a:gd name="T38" fmla="*/ 2147483647 w 2622"/>
                  <a:gd name="T39" fmla="*/ 2147483647 h 2622"/>
                  <a:gd name="T40" fmla="*/ 2147483647 w 2622"/>
                  <a:gd name="T41" fmla="*/ 2147483647 h 2622"/>
                  <a:gd name="T42" fmla="*/ 2147483647 w 2622"/>
                  <a:gd name="T43" fmla="*/ 2147483647 h 2622"/>
                  <a:gd name="T44" fmla="*/ 2147483647 w 2622"/>
                  <a:gd name="T45" fmla="*/ 2147483647 h 2622"/>
                  <a:gd name="T46" fmla="*/ 2147483647 w 2622"/>
                  <a:gd name="T47" fmla="*/ 2147483647 h 2622"/>
                  <a:gd name="T48" fmla="*/ 2147483647 w 2622"/>
                  <a:gd name="T49" fmla="*/ 2147483647 h 2622"/>
                  <a:gd name="T50" fmla="*/ 2147483647 w 2622"/>
                  <a:gd name="T51" fmla="*/ 2147483647 h 2622"/>
                  <a:gd name="T52" fmla="*/ 2147483647 w 2622"/>
                  <a:gd name="T53" fmla="*/ 2147483647 h 2622"/>
                  <a:gd name="T54" fmla="*/ 2147483647 w 2622"/>
                  <a:gd name="T55" fmla="*/ 2147483647 h 2622"/>
                  <a:gd name="T56" fmla="*/ 2147483647 w 2622"/>
                  <a:gd name="T57" fmla="*/ 2147483647 h 2622"/>
                  <a:gd name="T58" fmla="*/ 2147483647 w 2622"/>
                  <a:gd name="T59" fmla="*/ 2147483647 h 2622"/>
                  <a:gd name="T60" fmla="*/ 2147483647 w 2622"/>
                  <a:gd name="T61" fmla="*/ 2147483647 h 2622"/>
                  <a:gd name="T62" fmla="*/ 2147483647 w 2622"/>
                  <a:gd name="T63" fmla="*/ 2147483647 h 2622"/>
                  <a:gd name="T64" fmla="*/ 2147483647 w 2622"/>
                  <a:gd name="T65" fmla="*/ 2147483647 h 2622"/>
                  <a:gd name="T66" fmla="*/ 2147483647 w 2622"/>
                  <a:gd name="T67" fmla="*/ 2147483647 h 2622"/>
                  <a:gd name="T68" fmla="*/ 2147483647 w 2622"/>
                  <a:gd name="T69" fmla="*/ 2147483647 h 2622"/>
                  <a:gd name="T70" fmla="*/ 2147483647 w 2622"/>
                  <a:gd name="T71" fmla="*/ 2147483647 h 2622"/>
                  <a:gd name="T72" fmla="*/ 2147483647 w 2622"/>
                  <a:gd name="T73" fmla="*/ 2147483647 h 2622"/>
                  <a:gd name="T74" fmla="*/ 2147483647 w 2622"/>
                  <a:gd name="T75" fmla="*/ 2147483647 h 2622"/>
                  <a:gd name="T76" fmla="*/ 2147483647 w 2622"/>
                  <a:gd name="T77" fmla="*/ 2147483647 h 2622"/>
                  <a:gd name="T78" fmla="*/ 2147483647 w 2622"/>
                  <a:gd name="T79" fmla="*/ 2147483647 h 2622"/>
                  <a:gd name="T80" fmla="*/ 2147483647 w 2622"/>
                  <a:gd name="T81" fmla="*/ 2147483647 h 2622"/>
                  <a:gd name="T82" fmla="*/ 2147483647 w 2622"/>
                  <a:gd name="T83" fmla="*/ 2147483647 h 2622"/>
                  <a:gd name="T84" fmla="*/ 2147483647 w 2622"/>
                  <a:gd name="T85" fmla="*/ 2147483647 h 2622"/>
                  <a:gd name="T86" fmla="*/ 2147483647 w 2622"/>
                  <a:gd name="T87" fmla="*/ 2147483647 h 2622"/>
                  <a:gd name="T88" fmla="*/ 2147483647 w 2622"/>
                  <a:gd name="T89" fmla="*/ 2147483647 h 2622"/>
                  <a:gd name="T90" fmla="*/ 2147483647 w 2622"/>
                  <a:gd name="T91" fmla="*/ 2147483647 h 2622"/>
                  <a:gd name="T92" fmla="*/ 2147483647 w 2622"/>
                  <a:gd name="T93" fmla="*/ 2147483647 h 2622"/>
                  <a:gd name="T94" fmla="*/ 2147483647 w 2622"/>
                  <a:gd name="T95" fmla="*/ 2147483647 h 2622"/>
                  <a:gd name="T96" fmla="*/ 2147483647 w 2622"/>
                  <a:gd name="T97" fmla="*/ 2147483647 h 2622"/>
                  <a:gd name="T98" fmla="*/ 2147483647 w 2622"/>
                  <a:gd name="T99" fmla="*/ 2147483647 h 2622"/>
                  <a:gd name="T100" fmla="*/ 2147483647 w 2622"/>
                  <a:gd name="T101" fmla="*/ 2147483647 h 2622"/>
                  <a:gd name="T102" fmla="*/ 2147483647 w 2622"/>
                  <a:gd name="T103" fmla="*/ 2147483647 h 2622"/>
                  <a:gd name="T104" fmla="*/ 2147483647 w 2622"/>
                  <a:gd name="T105" fmla="*/ 2147483647 h 2622"/>
                  <a:gd name="T106" fmla="*/ 2147483647 w 2622"/>
                  <a:gd name="T107" fmla="*/ 2147483647 h 262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2622"/>
                  <a:gd name="T163" fmla="*/ 0 h 2622"/>
                  <a:gd name="T164" fmla="*/ 2622 w 2622"/>
                  <a:gd name="T165" fmla="*/ 2622 h 2622"/>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2622" h="2622">
                    <a:moveTo>
                      <a:pt x="2622" y="1382"/>
                    </a:moveTo>
                    <a:lnTo>
                      <a:pt x="2622" y="1240"/>
                    </a:lnTo>
                    <a:lnTo>
                      <a:pt x="2520" y="1240"/>
                    </a:lnTo>
                    <a:lnTo>
                      <a:pt x="2516" y="1196"/>
                    </a:lnTo>
                    <a:lnTo>
                      <a:pt x="2512" y="1152"/>
                    </a:lnTo>
                    <a:lnTo>
                      <a:pt x="2506" y="1110"/>
                    </a:lnTo>
                    <a:lnTo>
                      <a:pt x="2498" y="1068"/>
                    </a:lnTo>
                    <a:lnTo>
                      <a:pt x="2596" y="1040"/>
                    </a:lnTo>
                    <a:lnTo>
                      <a:pt x="2560" y="904"/>
                    </a:lnTo>
                    <a:lnTo>
                      <a:pt x="2460" y="930"/>
                    </a:lnTo>
                    <a:lnTo>
                      <a:pt x="2446" y="888"/>
                    </a:lnTo>
                    <a:lnTo>
                      <a:pt x="2430" y="848"/>
                    </a:lnTo>
                    <a:lnTo>
                      <a:pt x="2412" y="808"/>
                    </a:lnTo>
                    <a:lnTo>
                      <a:pt x="2394" y="768"/>
                    </a:lnTo>
                    <a:lnTo>
                      <a:pt x="2482" y="718"/>
                    </a:lnTo>
                    <a:lnTo>
                      <a:pt x="2412" y="594"/>
                    </a:lnTo>
                    <a:lnTo>
                      <a:pt x="2322" y="646"/>
                    </a:lnTo>
                    <a:lnTo>
                      <a:pt x="2298" y="610"/>
                    </a:lnTo>
                    <a:lnTo>
                      <a:pt x="2272" y="574"/>
                    </a:lnTo>
                    <a:lnTo>
                      <a:pt x="2244" y="540"/>
                    </a:lnTo>
                    <a:lnTo>
                      <a:pt x="2216" y="508"/>
                    </a:lnTo>
                    <a:lnTo>
                      <a:pt x="2290" y="434"/>
                    </a:lnTo>
                    <a:lnTo>
                      <a:pt x="2188" y="334"/>
                    </a:lnTo>
                    <a:lnTo>
                      <a:pt x="2116" y="406"/>
                    </a:lnTo>
                    <a:lnTo>
                      <a:pt x="2082" y="378"/>
                    </a:lnTo>
                    <a:lnTo>
                      <a:pt x="2048" y="352"/>
                    </a:lnTo>
                    <a:lnTo>
                      <a:pt x="2014" y="326"/>
                    </a:lnTo>
                    <a:lnTo>
                      <a:pt x="1978" y="300"/>
                    </a:lnTo>
                    <a:lnTo>
                      <a:pt x="2028" y="212"/>
                    </a:lnTo>
                    <a:lnTo>
                      <a:pt x="1906" y="140"/>
                    </a:lnTo>
                    <a:lnTo>
                      <a:pt x="1854" y="230"/>
                    </a:lnTo>
                    <a:lnTo>
                      <a:pt x="1816" y="210"/>
                    </a:lnTo>
                    <a:lnTo>
                      <a:pt x="1776" y="194"/>
                    </a:lnTo>
                    <a:lnTo>
                      <a:pt x="1734" y="178"/>
                    </a:lnTo>
                    <a:lnTo>
                      <a:pt x="1694" y="162"/>
                    </a:lnTo>
                    <a:lnTo>
                      <a:pt x="1720" y="64"/>
                    </a:lnTo>
                    <a:lnTo>
                      <a:pt x="1582" y="26"/>
                    </a:lnTo>
                    <a:lnTo>
                      <a:pt x="1556" y="126"/>
                    </a:lnTo>
                    <a:lnTo>
                      <a:pt x="1514" y="118"/>
                    </a:lnTo>
                    <a:lnTo>
                      <a:pt x="1470" y="112"/>
                    </a:lnTo>
                    <a:lnTo>
                      <a:pt x="1426" y="106"/>
                    </a:lnTo>
                    <a:lnTo>
                      <a:pt x="1382" y="104"/>
                    </a:lnTo>
                    <a:lnTo>
                      <a:pt x="1382" y="0"/>
                    </a:lnTo>
                    <a:lnTo>
                      <a:pt x="1240" y="0"/>
                    </a:lnTo>
                    <a:lnTo>
                      <a:pt x="1240" y="104"/>
                    </a:lnTo>
                    <a:lnTo>
                      <a:pt x="1196" y="106"/>
                    </a:lnTo>
                    <a:lnTo>
                      <a:pt x="1154" y="112"/>
                    </a:lnTo>
                    <a:lnTo>
                      <a:pt x="1110" y="118"/>
                    </a:lnTo>
                    <a:lnTo>
                      <a:pt x="1068" y="126"/>
                    </a:lnTo>
                    <a:lnTo>
                      <a:pt x="1042" y="26"/>
                    </a:lnTo>
                    <a:lnTo>
                      <a:pt x="904" y="64"/>
                    </a:lnTo>
                    <a:lnTo>
                      <a:pt x="930" y="162"/>
                    </a:lnTo>
                    <a:lnTo>
                      <a:pt x="890" y="178"/>
                    </a:lnTo>
                    <a:lnTo>
                      <a:pt x="848" y="194"/>
                    </a:lnTo>
                    <a:lnTo>
                      <a:pt x="808" y="210"/>
                    </a:lnTo>
                    <a:lnTo>
                      <a:pt x="770" y="230"/>
                    </a:lnTo>
                    <a:lnTo>
                      <a:pt x="718" y="140"/>
                    </a:lnTo>
                    <a:lnTo>
                      <a:pt x="594" y="212"/>
                    </a:lnTo>
                    <a:lnTo>
                      <a:pt x="646" y="300"/>
                    </a:lnTo>
                    <a:lnTo>
                      <a:pt x="610" y="326"/>
                    </a:lnTo>
                    <a:lnTo>
                      <a:pt x="576" y="352"/>
                    </a:lnTo>
                    <a:lnTo>
                      <a:pt x="542" y="378"/>
                    </a:lnTo>
                    <a:lnTo>
                      <a:pt x="508" y="406"/>
                    </a:lnTo>
                    <a:lnTo>
                      <a:pt x="436" y="334"/>
                    </a:lnTo>
                    <a:lnTo>
                      <a:pt x="334" y="434"/>
                    </a:lnTo>
                    <a:lnTo>
                      <a:pt x="408" y="508"/>
                    </a:lnTo>
                    <a:lnTo>
                      <a:pt x="378" y="540"/>
                    </a:lnTo>
                    <a:lnTo>
                      <a:pt x="352" y="574"/>
                    </a:lnTo>
                    <a:lnTo>
                      <a:pt x="326" y="610"/>
                    </a:lnTo>
                    <a:lnTo>
                      <a:pt x="302" y="646"/>
                    </a:lnTo>
                    <a:lnTo>
                      <a:pt x="212" y="594"/>
                    </a:lnTo>
                    <a:lnTo>
                      <a:pt x="140" y="718"/>
                    </a:lnTo>
                    <a:lnTo>
                      <a:pt x="230" y="768"/>
                    </a:lnTo>
                    <a:lnTo>
                      <a:pt x="212" y="808"/>
                    </a:lnTo>
                    <a:lnTo>
                      <a:pt x="194" y="848"/>
                    </a:lnTo>
                    <a:lnTo>
                      <a:pt x="178" y="888"/>
                    </a:lnTo>
                    <a:lnTo>
                      <a:pt x="164" y="930"/>
                    </a:lnTo>
                    <a:lnTo>
                      <a:pt x="64" y="904"/>
                    </a:lnTo>
                    <a:lnTo>
                      <a:pt x="26" y="1040"/>
                    </a:lnTo>
                    <a:lnTo>
                      <a:pt x="126" y="1068"/>
                    </a:lnTo>
                    <a:lnTo>
                      <a:pt x="118" y="1110"/>
                    </a:lnTo>
                    <a:lnTo>
                      <a:pt x="112" y="1152"/>
                    </a:lnTo>
                    <a:lnTo>
                      <a:pt x="108" y="1196"/>
                    </a:lnTo>
                    <a:lnTo>
                      <a:pt x="104" y="1240"/>
                    </a:lnTo>
                    <a:lnTo>
                      <a:pt x="0" y="1240"/>
                    </a:lnTo>
                    <a:lnTo>
                      <a:pt x="0" y="1382"/>
                    </a:lnTo>
                    <a:lnTo>
                      <a:pt x="104" y="1382"/>
                    </a:lnTo>
                    <a:lnTo>
                      <a:pt x="108" y="1426"/>
                    </a:lnTo>
                    <a:lnTo>
                      <a:pt x="112" y="1470"/>
                    </a:lnTo>
                    <a:lnTo>
                      <a:pt x="118" y="1512"/>
                    </a:lnTo>
                    <a:lnTo>
                      <a:pt x="126" y="1556"/>
                    </a:lnTo>
                    <a:lnTo>
                      <a:pt x="26" y="1582"/>
                    </a:lnTo>
                    <a:lnTo>
                      <a:pt x="64" y="1720"/>
                    </a:lnTo>
                    <a:lnTo>
                      <a:pt x="164" y="1692"/>
                    </a:lnTo>
                    <a:lnTo>
                      <a:pt x="178" y="1734"/>
                    </a:lnTo>
                    <a:lnTo>
                      <a:pt x="194" y="1774"/>
                    </a:lnTo>
                    <a:lnTo>
                      <a:pt x="212" y="1814"/>
                    </a:lnTo>
                    <a:lnTo>
                      <a:pt x="230" y="1854"/>
                    </a:lnTo>
                    <a:lnTo>
                      <a:pt x="140" y="1906"/>
                    </a:lnTo>
                    <a:lnTo>
                      <a:pt x="212" y="2028"/>
                    </a:lnTo>
                    <a:lnTo>
                      <a:pt x="302" y="1978"/>
                    </a:lnTo>
                    <a:lnTo>
                      <a:pt x="326" y="2014"/>
                    </a:lnTo>
                    <a:lnTo>
                      <a:pt x="352" y="2048"/>
                    </a:lnTo>
                    <a:lnTo>
                      <a:pt x="378" y="2082"/>
                    </a:lnTo>
                    <a:lnTo>
                      <a:pt x="408" y="2116"/>
                    </a:lnTo>
                    <a:lnTo>
                      <a:pt x="334" y="2188"/>
                    </a:lnTo>
                    <a:lnTo>
                      <a:pt x="436" y="2288"/>
                    </a:lnTo>
                    <a:lnTo>
                      <a:pt x="508" y="2216"/>
                    </a:lnTo>
                    <a:lnTo>
                      <a:pt x="542" y="2244"/>
                    </a:lnTo>
                    <a:lnTo>
                      <a:pt x="576" y="2272"/>
                    </a:lnTo>
                    <a:lnTo>
                      <a:pt x="610" y="2298"/>
                    </a:lnTo>
                    <a:lnTo>
                      <a:pt x="646" y="2322"/>
                    </a:lnTo>
                    <a:lnTo>
                      <a:pt x="594" y="2412"/>
                    </a:lnTo>
                    <a:lnTo>
                      <a:pt x="718" y="2482"/>
                    </a:lnTo>
                    <a:lnTo>
                      <a:pt x="770" y="2394"/>
                    </a:lnTo>
                    <a:lnTo>
                      <a:pt x="808" y="2412"/>
                    </a:lnTo>
                    <a:lnTo>
                      <a:pt x="848" y="2430"/>
                    </a:lnTo>
                    <a:lnTo>
                      <a:pt x="890" y="2446"/>
                    </a:lnTo>
                    <a:lnTo>
                      <a:pt x="930" y="2460"/>
                    </a:lnTo>
                    <a:lnTo>
                      <a:pt x="904" y="2560"/>
                    </a:lnTo>
                    <a:lnTo>
                      <a:pt x="1042" y="2596"/>
                    </a:lnTo>
                    <a:lnTo>
                      <a:pt x="1068" y="2498"/>
                    </a:lnTo>
                    <a:lnTo>
                      <a:pt x="1110" y="2504"/>
                    </a:lnTo>
                    <a:lnTo>
                      <a:pt x="1154" y="2512"/>
                    </a:lnTo>
                    <a:lnTo>
                      <a:pt x="1196" y="2516"/>
                    </a:lnTo>
                    <a:lnTo>
                      <a:pt x="1240" y="2520"/>
                    </a:lnTo>
                    <a:lnTo>
                      <a:pt x="1240" y="2622"/>
                    </a:lnTo>
                    <a:lnTo>
                      <a:pt x="1382" y="2622"/>
                    </a:lnTo>
                    <a:lnTo>
                      <a:pt x="1382" y="2520"/>
                    </a:lnTo>
                    <a:lnTo>
                      <a:pt x="1426" y="2516"/>
                    </a:lnTo>
                    <a:lnTo>
                      <a:pt x="1470" y="2512"/>
                    </a:lnTo>
                    <a:lnTo>
                      <a:pt x="1514" y="2504"/>
                    </a:lnTo>
                    <a:lnTo>
                      <a:pt x="1556" y="2498"/>
                    </a:lnTo>
                    <a:lnTo>
                      <a:pt x="1582" y="2596"/>
                    </a:lnTo>
                    <a:lnTo>
                      <a:pt x="1720" y="2560"/>
                    </a:lnTo>
                    <a:lnTo>
                      <a:pt x="1694" y="2460"/>
                    </a:lnTo>
                    <a:lnTo>
                      <a:pt x="1734" y="2446"/>
                    </a:lnTo>
                    <a:lnTo>
                      <a:pt x="1776" y="2430"/>
                    </a:lnTo>
                    <a:lnTo>
                      <a:pt x="1816" y="2412"/>
                    </a:lnTo>
                    <a:lnTo>
                      <a:pt x="1854" y="2394"/>
                    </a:lnTo>
                    <a:lnTo>
                      <a:pt x="1906" y="2482"/>
                    </a:lnTo>
                    <a:lnTo>
                      <a:pt x="2028" y="2412"/>
                    </a:lnTo>
                    <a:lnTo>
                      <a:pt x="1978" y="2322"/>
                    </a:lnTo>
                    <a:lnTo>
                      <a:pt x="2014" y="2298"/>
                    </a:lnTo>
                    <a:lnTo>
                      <a:pt x="2048" y="2272"/>
                    </a:lnTo>
                    <a:lnTo>
                      <a:pt x="2082" y="2244"/>
                    </a:lnTo>
                    <a:lnTo>
                      <a:pt x="2116" y="2216"/>
                    </a:lnTo>
                    <a:lnTo>
                      <a:pt x="2188" y="2288"/>
                    </a:lnTo>
                    <a:lnTo>
                      <a:pt x="2290" y="2188"/>
                    </a:lnTo>
                    <a:lnTo>
                      <a:pt x="2216" y="2116"/>
                    </a:lnTo>
                    <a:lnTo>
                      <a:pt x="2244" y="2082"/>
                    </a:lnTo>
                    <a:lnTo>
                      <a:pt x="2272" y="2048"/>
                    </a:lnTo>
                    <a:lnTo>
                      <a:pt x="2298" y="2014"/>
                    </a:lnTo>
                    <a:lnTo>
                      <a:pt x="2322" y="1978"/>
                    </a:lnTo>
                    <a:lnTo>
                      <a:pt x="2412" y="2028"/>
                    </a:lnTo>
                    <a:lnTo>
                      <a:pt x="2482" y="1906"/>
                    </a:lnTo>
                    <a:lnTo>
                      <a:pt x="2394" y="1854"/>
                    </a:lnTo>
                    <a:lnTo>
                      <a:pt x="2412" y="1814"/>
                    </a:lnTo>
                    <a:lnTo>
                      <a:pt x="2430" y="1774"/>
                    </a:lnTo>
                    <a:lnTo>
                      <a:pt x="2446" y="1734"/>
                    </a:lnTo>
                    <a:lnTo>
                      <a:pt x="2460" y="1692"/>
                    </a:lnTo>
                    <a:lnTo>
                      <a:pt x="2560" y="1720"/>
                    </a:lnTo>
                    <a:lnTo>
                      <a:pt x="2596" y="1582"/>
                    </a:lnTo>
                    <a:lnTo>
                      <a:pt x="2498" y="1556"/>
                    </a:lnTo>
                    <a:lnTo>
                      <a:pt x="2506" y="1512"/>
                    </a:lnTo>
                    <a:lnTo>
                      <a:pt x="2512" y="1470"/>
                    </a:lnTo>
                    <a:lnTo>
                      <a:pt x="2516" y="1426"/>
                    </a:lnTo>
                    <a:lnTo>
                      <a:pt x="2520" y="1382"/>
                    </a:lnTo>
                    <a:lnTo>
                      <a:pt x="2622" y="1382"/>
                    </a:lnTo>
                    <a:close/>
                    <a:moveTo>
                      <a:pt x="1312" y="2420"/>
                    </a:moveTo>
                    <a:lnTo>
                      <a:pt x="1312" y="2420"/>
                    </a:lnTo>
                    <a:lnTo>
                      <a:pt x="1254" y="2420"/>
                    </a:lnTo>
                    <a:lnTo>
                      <a:pt x="1198" y="2416"/>
                    </a:lnTo>
                    <a:lnTo>
                      <a:pt x="1142" y="2408"/>
                    </a:lnTo>
                    <a:lnTo>
                      <a:pt x="1088" y="2398"/>
                    </a:lnTo>
                    <a:lnTo>
                      <a:pt x="1034" y="2386"/>
                    </a:lnTo>
                    <a:lnTo>
                      <a:pt x="982" y="2370"/>
                    </a:lnTo>
                    <a:lnTo>
                      <a:pt x="930" y="2354"/>
                    </a:lnTo>
                    <a:lnTo>
                      <a:pt x="880" y="2334"/>
                    </a:lnTo>
                    <a:lnTo>
                      <a:pt x="830" y="2312"/>
                    </a:lnTo>
                    <a:lnTo>
                      <a:pt x="782" y="2286"/>
                    </a:lnTo>
                    <a:lnTo>
                      <a:pt x="736" y="2260"/>
                    </a:lnTo>
                    <a:lnTo>
                      <a:pt x="692" y="2232"/>
                    </a:lnTo>
                    <a:lnTo>
                      <a:pt x="648" y="2200"/>
                    </a:lnTo>
                    <a:lnTo>
                      <a:pt x="606" y="2168"/>
                    </a:lnTo>
                    <a:lnTo>
                      <a:pt x="566" y="2132"/>
                    </a:lnTo>
                    <a:lnTo>
                      <a:pt x="528" y="2096"/>
                    </a:lnTo>
                    <a:lnTo>
                      <a:pt x="490" y="2058"/>
                    </a:lnTo>
                    <a:lnTo>
                      <a:pt x="456" y="2018"/>
                    </a:lnTo>
                    <a:lnTo>
                      <a:pt x="422" y="1976"/>
                    </a:lnTo>
                    <a:lnTo>
                      <a:pt x="392" y="1932"/>
                    </a:lnTo>
                    <a:lnTo>
                      <a:pt x="362" y="1886"/>
                    </a:lnTo>
                    <a:lnTo>
                      <a:pt x="336" y="1840"/>
                    </a:lnTo>
                    <a:lnTo>
                      <a:pt x="312" y="1792"/>
                    </a:lnTo>
                    <a:lnTo>
                      <a:pt x="290" y="1744"/>
                    </a:lnTo>
                    <a:lnTo>
                      <a:pt x="270" y="1692"/>
                    </a:lnTo>
                    <a:lnTo>
                      <a:pt x="252" y="1642"/>
                    </a:lnTo>
                    <a:lnTo>
                      <a:pt x="238" y="1588"/>
                    </a:lnTo>
                    <a:lnTo>
                      <a:pt x="224" y="1534"/>
                    </a:lnTo>
                    <a:lnTo>
                      <a:pt x="216" y="1480"/>
                    </a:lnTo>
                    <a:lnTo>
                      <a:pt x="208" y="1424"/>
                    </a:lnTo>
                    <a:lnTo>
                      <a:pt x="204" y="1368"/>
                    </a:lnTo>
                    <a:lnTo>
                      <a:pt x="202" y="1312"/>
                    </a:lnTo>
                    <a:lnTo>
                      <a:pt x="204" y="1254"/>
                    </a:lnTo>
                    <a:lnTo>
                      <a:pt x="208" y="1198"/>
                    </a:lnTo>
                    <a:lnTo>
                      <a:pt x="216" y="1142"/>
                    </a:lnTo>
                    <a:lnTo>
                      <a:pt x="224" y="1088"/>
                    </a:lnTo>
                    <a:lnTo>
                      <a:pt x="238" y="1034"/>
                    </a:lnTo>
                    <a:lnTo>
                      <a:pt x="252" y="982"/>
                    </a:lnTo>
                    <a:lnTo>
                      <a:pt x="270" y="930"/>
                    </a:lnTo>
                    <a:lnTo>
                      <a:pt x="290" y="880"/>
                    </a:lnTo>
                    <a:lnTo>
                      <a:pt x="312" y="830"/>
                    </a:lnTo>
                    <a:lnTo>
                      <a:pt x="336" y="782"/>
                    </a:lnTo>
                    <a:lnTo>
                      <a:pt x="362" y="736"/>
                    </a:lnTo>
                    <a:lnTo>
                      <a:pt x="392" y="692"/>
                    </a:lnTo>
                    <a:lnTo>
                      <a:pt x="422" y="648"/>
                    </a:lnTo>
                    <a:lnTo>
                      <a:pt x="456" y="606"/>
                    </a:lnTo>
                    <a:lnTo>
                      <a:pt x="490" y="566"/>
                    </a:lnTo>
                    <a:lnTo>
                      <a:pt x="528" y="526"/>
                    </a:lnTo>
                    <a:lnTo>
                      <a:pt x="566" y="490"/>
                    </a:lnTo>
                    <a:lnTo>
                      <a:pt x="606" y="456"/>
                    </a:lnTo>
                    <a:lnTo>
                      <a:pt x="648" y="422"/>
                    </a:lnTo>
                    <a:lnTo>
                      <a:pt x="692" y="392"/>
                    </a:lnTo>
                    <a:lnTo>
                      <a:pt x="736" y="362"/>
                    </a:lnTo>
                    <a:lnTo>
                      <a:pt x="782" y="336"/>
                    </a:lnTo>
                    <a:lnTo>
                      <a:pt x="830" y="312"/>
                    </a:lnTo>
                    <a:lnTo>
                      <a:pt x="880" y="290"/>
                    </a:lnTo>
                    <a:lnTo>
                      <a:pt x="930" y="270"/>
                    </a:lnTo>
                    <a:lnTo>
                      <a:pt x="982" y="252"/>
                    </a:lnTo>
                    <a:lnTo>
                      <a:pt x="1034" y="236"/>
                    </a:lnTo>
                    <a:lnTo>
                      <a:pt x="1088" y="224"/>
                    </a:lnTo>
                    <a:lnTo>
                      <a:pt x="1142" y="214"/>
                    </a:lnTo>
                    <a:lnTo>
                      <a:pt x="1198" y="208"/>
                    </a:lnTo>
                    <a:lnTo>
                      <a:pt x="1254" y="204"/>
                    </a:lnTo>
                    <a:lnTo>
                      <a:pt x="1312" y="202"/>
                    </a:lnTo>
                    <a:lnTo>
                      <a:pt x="1368" y="204"/>
                    </a:lnTo>
                    <a:lnTo>
                      <a:pt x="1426" y="208"/>
                    </a:lnTo>
                    <a:lnTo>
                      <a:pt x="1480" y="214"/>
                    </a:lnTo>
                    <a:lnTo>
                      <a:pt x="1536" y="224"/>
                    </a:lnTo>
                    <a:lnTo>
                      <a:pt x="1588" y="236"/>
                    </a:lnTo>
                    <a:lnTo>
                      <a:pt x="1642" y="252"/>
                    </a:lnTo>
                    <a:lnTo>
                      <a:pt x="1694" y="270"/>
                    </a:lnTo>
                    <a:lnTo>
                      <a:pt x="1744" y="290"/>
                    </a:lnTo>
                    <a:lnTo>
                      <a:pt x="1792" y="312"/>
                    </a:lnTo>
                    <a:lnTo>
                      <a:pt x="1840" y="336"/>
                    </a:lnTo>
                    <a:lnTo>
                      <a:pt x="1886" y="362"/>
                    </a:lnTo>
                    <a:lnTo>
                      <a:pt x="1932" y="392"/>
                    </a:lnTo>
                    <a:lnTo>
                      <a:pt x="1976" y="422"/>
                    </a:lnTo>
                    <a:lnTo>
                      <a:pt x="2018" y="456"/>
                    </a:lnTo>
                    <a:lnTo>
                      <a:pt x="2058" y="490"/>
                    </a:lnTo>
                    <a:lnTo>
                      <a:pt x="2096" y="526"/>
                    </a:lnTo>
                    <a:lnTo>
                      <a:pt x="2132" y="566"/>
                    </a:lnTo>
                    <a:lnTo>
                      <a:pt x="2168" y="606"/>
                    </a:lnTo>
                    <a:lnTo>
                      <a:pt x="2200" y="648"/>
                    </a:lnTo>
                    <a:lnTo>
                      <a:pt x="2232" y="692"/>
                    </a:lnTo>
                    <a:lnTo>
                      <a:pt x="2260" y="736"/>
                    </a:lnTo>
                    <a:lnTo>
                      <a:pt x="2288" y="782"/>
                    </a:lnTo>
                    <a:lnTo>
                      <a:pt x="2312" y="830"/>
                    </a:lnTo>
                    <a:lnTo>
                      <a:pt x="2334" y="880"/>
                    </a:lnTo>
                    <a:lnTo>
                      <a:pt x="2354" y="930"/>
                    </a:lnTo>
                    <a:lnTo>
                      <a:pt x="2372" y="982"/>
                    </a:lnTo>
                    <a:lnTo>
                      <a:pt x="2386" y="1034"/>
                    </a:lnTo>
                    <a:lnTo>
                      <a:pt x="2398" y="1088"/>
                    </a:lnTo>
                    <a:lnTo>
                      <a:pt x="2408" y="1142"/>
                    </a:lnTo>
                    <a:lnTo>
                      <a:pt x="2416" y="1198"/>
                    </a:lnTo>
                    <a:lnTo>
                      <a:pt x="2420" y="1254"/>
                    </a:lnTo>
                    <a:lnTo>
                      <a:pt x="2422" y="1312"/>
                    </a:lnTo>
                    <a:lnTo>
                      <a:pt x="2420" y="1368"/>
                    </a:lnTo>
                    <a:lnTo>
                      <a:pt x="2416" y="1424"/>
                    </a:lnTo>
                    <a:lnTo>
                      <a:pt x="2408" y="1480"/>
                    </a:lnTo>
                    <a:lnTo>
                      <a:pt x="2398" y="1534"/>
                    </a:lnTo>
                    <a:lnTo>
                      <a:pt x="2386" y="1588"/>
                    </a:lnTo>
                    <a:lnTo>
                      <a:pt x="2372" y="1642"/>
                    </a:lnTo>
                    <a:lnTo>
                      <a:pt x="2354" y="1692"/>
                    </a:lnTo>
                    <a:lnTo>
                      <a:pt x="2334" y="1744"/>
                    </a:lnTo>
                    <a:lnTo>
                      <a:pt x="2312" y="1792"/>
                    </a:lnTo>
                    <a:lnTo>
                      <a:pt x="2288" y="1840"/>
                    </a:lnTo>
                    <a:lnTo>
                      <a:pt x="2260" y="1886"/>
                    </a:lnTo>
                    <a:lnTo>
                      <a:pt x="2232" y="1932"/>
                    </a:lnTo>
                    <a:lnTo>
                      <a:pt x="2200" y="1976"/>
                    </a:lnTo>
                    <a:lnTo>
                      <a:pt x="2168" y="2018"/>
                    </a:lnTo>
                    <a:lnTo>
                      <a:pt x="2132" y="2058"/>
                    </a:lnTo>
                    <a:lnTo>
                      <a:pt x="2096" y="2096"/>
                    </a:lnTo>
                    <a:lnTo>
                      <a:pt x="2058" y="2132"/>
                    </a:lnTo>
                    <a:lnTo>
                      <a:pt x="2018" y="2168"/>
                    </a:lnTo>
                    <a:lnTo>
                      <a:pt x="1976" y="2200"/>
                    </a:lnTo>
                    <a:lnTo>
                      <a:pt x="1932" y="2232"/>
                    </a:lnTo>
                    <a:lnTo>
                      <a:pt x="1886" y="2260"/>
                    </a:lnTo>
                    <a:lnTo>
                      <a:pt x="1840" y="2286"/>
                    </a:lnTo>
                    <a:lnTo>
                      <a:pt x="1792" y="2312"/>
                    </a:lnTo>
                    <a:lnTo>
                      <a:pt x="1744" y="2334"/>
                    </a:lnTo>
                    <a:lnTo>
                      <a:pt x="1694" y="2354"/>
                    </a:lnTo>
                    <a:lnTo>
                      <a:pt x="1642" y="2370"/>
                    </a:lnTo>
                    <a:lnTo>
                      <a:pt x="1588" y="2386"/>
                    </a:lnTo>
                    <a:lnTo>
                      <a:pt x="1536" y="2398"/>
                    </a:lnTo>
                    <a:lnTo>
                      <a:pt x="1480" y="2408"/>
                    </a:lnTo>
                    <a:lnTo>
                      <a:pt x="1426" y="2416"/>
                    </a:lnTo>
                    <a:lnTo>
                      <a:pt x="1368" y="2420"/>
                    </a:lnTo>
                    <a:lnTo>
                      <a:pt x="1312" y="2420"/>
                    </a:lnTo>
                    <a:close/>
                  </a:path>
                </a:pathLst>
              </a:custGeom>
              <a:solidFill>
                <a:srgbClr val="FE7F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2100">
                  <a:ea typeface="微软雅黑"/>
                  <a:cs typeface="+mn-ea"/>
                  <a:sym typeface="Arial"/>
                </a:endParaRPr>
              </a:p>
            </p:txBody>
          </p:sp>
          <p:sp>
            <p:nvSpPr>
              <p:cNvPr id="23" name="Oval 676"/>
              <p:cNvSpPr>
                <a:spLocks noChangeArrowheads="1"/>
              </p:cNvSpPr>
              <p:nvPr/>
            </p:nvSpPr>
            <p:spPr bwMode="auto">
              <a:xfrm rot="21275257">
                <a:off x="1301749" y="2014365"/>
                <a:ext cx="2695575" cy="2693988"/>
              </a:xfrm>
              <a:prstGeom prst="ellipse">
                <a:avLst/>
              </a:prstGeom>
              <a:solidFill>
                <a:srgbClr val="FE7F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ko-KR" altLang="en-US" sz="2100">
                  <a:cs typeface="+mn-ea"/>
                  <a:sym typeface="Arial"/>
                </a:endParaRPr>
              </a:p>
            </p:txBody>
          </p:sp>
          <p:sp>
            <p:nvSpPr>
              <p:cNvPr id="26" name="Oval 677"/>
              <p:cNvSpPr>
                <a:spLocks noChangeArrowheads="1"/>
              </p:cNvSpPr>
              <p:nvPr/>
            </p:nvSpPr>
            <p:spPr bwMode="auto">
              <a:xfrm rot="21275257">
                <a:off x="4611685" y="1992140"/>
                <a:ext cx="1801813" cy="1801813"/>
              </a:xfrm>
              <a:prstGeom prst="ellipse">
                <a:avLst/>
              </a:prstGeom>
              <a:solidFill>
                <a:srgbClr val="FE7F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ko-KR" altLang="en-US" sz="2100" dirty="0">
                  <a:cs typeface="+mn-ea"/>
                  <a:sym typeface="Arial"/>
                </a:endParaRPr>
              </a:p>
            </p:txBody>
          </p:sp>
          <p:sp>
            <p:nvSpPr>
              <p:cNvPr id="27" name="Freeform 679"/>
              <p:cNvSpPr>
                <a:spLocks noEditPoints="1"/>
              </p:cNvSpPr>
              <p:nvPr/>
            </p:nvSpPr>
            <p:spPr bwMode="auto">
              <a:xfrm rot="21275257">
                <a:off x="5693353" y="3676571"/>
                <a:ext cx="2303463" cy="2305050"/>
              </a:xfrm>
              <a:custGeom>
                <a:avLst/>
                <a:gdLst>
                  <a:gd name="T0" fmla="*/ 2147483647 w 1816"/>
                  <a:gd name="T1" fmla="*/ 2147483647 h 1816"/>
                  <a:gd name="T2" fmla="*/ 2147483647 w 1816"/>
                  <a:gd name="T3" fmla="*/ 2147483647 h 1816"/>
                  <a:gd name="T4" fmla="*/ 2147483647 w 1816"/>
                  <a:gd name="T5" fmla="*/ 2147483647 h 1816"/>
                  <a:gd name="T6" fmla="*/ 2147483647 w 1816"/>
                  <a:gd name="T7" fmla="*/ 2147483647 h 1816"/>
                  <a:gd name="T8" fmla="*/ 2147483647 w 1816"/>
                  <a:gd name="T9" fmla="*/ 2147483647 h 1816"/>
                  <a:gd name="T10" fmla="*/ 2147483647 w 1816"/>
                  <a:gd name="T11" fmla="*/ 2147483647 h 1816"/>
                  <a:gd name="T12" fmla="*/ 2147483647 w 1816"/>
                  <a:gd name="T13" fmla="*/ 2147483647 h 1816"/>
                  <a:gd name="T14" fmla="*/ 2147483647 w 1816"/>
                  <a:gd name="T15" fmla="*/ 2147483647 h 1816"/>
                  <a:gd name="T16" fmla="*/ 2147483647 w 1816"/>
                  <a:gd name="T17" fmla="*/ 2147483647 h 1816"/>
                  <a:gd name="T18" fmla="*/ 2147483647 w 1816"/>
                  <a:gd name="T19" fmla="*/ 2147483647 h 1816"/>
                  <a:gd name="T20" fmla="*/ 2147483647 w 1816"/>
                  <a:gd name="T21" fmla="*/ 2147483647 h 1816"/>
                  <a:gd name="T22" fmla="*/ 2147483647 w 1816"/>
                  <a:gd name="T23" fmla="*/ 2147483647 h 1816"/>
                  <a:gd name="T24" fmla="*/ 0 w 1816"/>
                  <a:gd name="T25" fmla="*/ 2147483647 h 1816"/>
                  <a:gd name="T26" fmla="*/ 2147483647 w 1816"/>
                  <a:gd name="T27" fmla="*/ 2147483647 h 1816"/>
                  <a:gd name="T28" fmla="*/ 2147483647 w 1816"/>
                  <a:gd name="T29" fmla="*/ 2147483647 h 1816"/>
                  <a:gd name="T30" fmla="*/ 2147483647 w 1816"/>
                  <a:gd name="T31" fmla="*/ 2147483647 h 1816"/>
                  <a:gd name="T32" fmla="*/ 2147483647 w 1816"/>
                  <a:gd name="T33" fmla="*/ 2147483647 h 1816"/>
                  <a:gd name="T34" fmla="*/ 2147483647 w 1816"/>
                  <a:gd name="T35" fmla="*/ 2147483647 h 1816"/>
                  <a:gd name="T36" fmla="*/ 2147483647 w 1816"/>
                  <a:gd name="T37" fmla="*/ 2147483647 h 1816"/>
                  <a:gd name="T38" fmla="*/ 2147483647 w 1816"/>
                  <a:gd name="T39" fmla="*/ 2147483647 h 1816"/>
                  <a:gd name="T40" fmla="*/ 2147483647 w 1816"/>
                  <a:gd name="T41" fmla="*/ 2147483647 h 1816"/>
                  <a:gd name="T42" fmla="*/ 2147483647 w 1816"/>
                  <a:gd name="T43" fmla="*/ 2147483647 h 1816"/>
                  <a:gd name="T44" fmla="*/ 2147483647 w 1816"/>
                  <a:gd name="T45" fmla="*/ 2147483647 h 1816"/>
                  <a:gd name="T46" fmla="*/ 2147483647 w 1816"/>
                  <a:gd name="T47" fmla="*/ 2147483647 h 1816"/>
                  <a:gd name="T48" fmla="*/ 2147483647 w 1816"/>
                  <a:gd name="T49" fmla="*/ 2147483647 h 1816"/>
                  <a:gd name="T50" fmla="*/ 2147483647 w 1816"/>
                  <a:gd name="T51" fmla="*/ 2147483647 h 1816"/>
                  <a:gd name="T52" fmla="*/ 2147483647 w 1816"/>
                  <a:gd name="T53" fmla="*/ 2147483647 h 1816"/>
                  <a:gd name="T54" fmla="*/ 2147483647 w 1816"/>
                  <a:gd name="T55" fmla="*/ 2147483647 h 1816"/>
                  <a:gd name="T56" fmla="*/ 2147483647 w 1816"/>
                  <a:gd name="T57" fmla="*/ 2147483647 h 1816"/>
                  <a:gd name="T58" fmla="*/ 2147483647 w 1816"/>
                  <a:gd name="T59" fmla="*/ 2147483647 h 1816"/>
                  <a:gd name="T60" fmla="*/ 2147483647 w 1816"/>
                  <a:gd name="T61" fmla="*/ 2147483647 h 1816"/>
                  <a:gd name="T62" fmla="*/ 2147483647 w 1816"/>
                  <a:gd name="T63" fmla="*/ 2147483647 h 1816"/>
                  <a:gd name="T64" fmla="*/ 2147483647 w 1816"/>
                  <a:gd name="T65" fmla="*/ 2147483647 h 1816"/>
                  <a:gd name="T66" fmla="*/ 2147483647 w 1816"/>
                  <a:gd name="T67" fmla="*/ 2147483647 h 1816"/>
                  <a:gd name="T68" fmla="*/ 2147483647 w 1816"/>
                  <a:gd name="T69" fmla="*/ 2147483647 h 1816"/>
                  <a:gd name="T70" fmla="*/ 2147483647 w 1816"/>
                  <a:gd name="T71" fmla="*/ 2147483647 h 1816"/>
                  <a:gd name="T72" fmla="*/ 2147483647 w 1816"/>
                  <a:gd name="T73" fmla="*/ 2147483647 h 1816"/>
                  <a:gd name="T74" fmla="*/ 2147483647 w 1816"/>
                  <a:gd name="T75" fmla="*/ 2147483647 h 1816"/>
                  <a:gd name="T76" fmla="*/ 2147483647 w 1816"/>
                  <a:gd name="T77" fmla="*/ 2147483647 h 1816"/>
                  <a:gd name="T78" fmla="*/ 2147483647 w 1816"/>
                  <a:gd name="T79" fmla="*/ 2147483647 h 1816"/>
                  <a:gd name="T80" fmla="*/ 2147483647 w 1816"/>
                  <a:gd name="T81" fmla="*/ 2147483647 h 1816"/>
                  <a:gd name="T82" fmla="*/ 2147483647 w 1816"/>
                  <a:gd name="T83" fmla="*/ 2147483647 h 1816"/>
                  <a:gd name="T84" fmla="*/ 2147483647 w 1816"/>
                  <a:gd name="T85" fmla="*/ 2147483647 h 1816"/>
                  <a:gd name="T86" fmla="*/ 2147483647 w 1816"/>
                  <a:gd name="T87" fmla="*/ 2147483647 h 1816"/>
                  <a:gd name="T88" fmla="*/ 2147483647 w 1816"/>
                  <a:gd name="T89" fmla="*/ 2147483647 h 1816"/>
                  <a:gd name="T90" fmla="*/ 2147483647 w 1816"/>
                  <a:gd name="T91" fmla="*/ 2147483647 h 1816"/>
                  <a:gd name="T92" fmla="*/ 2147483647 w 1816"/>
                  <a:gd name="T93" fmla="*/ 2147483647 h 1816"/>
                  <a:gd name="T94" fmla="*/ 2147483647 w 1816"/>
                  <a:gd name="T95" fmla="*/ 2147483647 h 1816"/>
                  <a:gd name="T96" fmla="*/ 2147483647 w 1816"/>
                  <a:gd name="T97" fmla="*/ 2147483647 h 1816"/>
                  <a:gd name="T98" fmla="*/ 2147483647 w 1816"/>
                  <a:gd name="T99" fmla="*/ 2147483647 h 1816"/>
                  <a:gd name="T100" fmla="*/ 2147483647 w 1816"/>
                  <a:gd name="T101" fmla="*/ 2147483647 h 1816"/>
                  <a:gd name="T102" fmla="*/ 2147483647 w 1816"/>
                  <a:gd name="T103" fmla="*/ 2147483647 h 181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816"/>
                  <a:gd name="T157" fmla="*/ 0 h 1816"/>
                  <a:gd name="T158" fmla="*/ 1816 w 1816"/>
                  <a:gd name="T159" fmla="*/ 1816 h 181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816" h="1816">
                    <a:moveTo>
                      <a:pt x="1816" y="978"/>
                    </a:moveTo>
                    <a:lnTo>
                      <a:pt x="1816" y="836"/>
                    </a:lnTo>
                    <a:lnTo>
                      <a:pt x="1710" y="836"/>
                    </a:lnTo>
                    <a:lnTo>
                      <a:pt x="1706" y="792"/>
                    </a:lnTo>
                    <a:lnTo>
                      <a:pt x="1698" y="750"/>
                    </a:lnTo>
                    <a:lnTo>
                      <a:pt x="1688" y="708"/>
                    </a:lnTo>
                    <a:lnTo>
                      <a:pt x="1678" y="666"/>
                    </a:lnTo>
                    <a:lnTo>
                      <a:pt x="1774" y="626"/>
                    </a:lnTo>
                    <a:lnTo>
                      <a:pt x="1718" y="494"/>
                    </a:lnTo>
                    <a:lnTo>
                      <a:pt x="1622" y="534"/>
                    </a:lnTo>
                    <a:lnTo>
                      <a:pt x="1602" y="496"/>
                    </a:lnTo>
                    <a:lnTo>
                      <a:pt x="1578" y="460"/>
                    </a:lnTo>
                    <a:lnTo>
                      <a:pt x="1552" y="424"/>
                    </a:lnTo>
                    <a:lnTo>
                      <a:pt x="1526" y="390"/>
                    </a:lnTo>
                    <a:lnTo>
                      <a:pt x="1600" y="316"/>
                    </a:lnTo>
                    <a:lnTo>
                      <a:pt x="1498" y="216"/>
                    </a:lnTo>
                    <a:lnTo>
                      <a:pt x="1426" y="290"/>
                    </a:lnTo>
                    <a:lnTo>
                      <a:pt x="1392" y="262"/>
                    </a:lnTo>
                    <a:lnTo>
                      <a:pt x="1356" y="236"/>
                    </a:lnTo>
                    <a:lnTo>
                      <a:pt x="1318" y="214"/>
                    </a:lnTo>
                    <a:lnTo>
                      <a:pt x="1280" y="192"/>
                    </a:lnTo>
                    <a:lnTo>
                      <a:pt x="1320" y="96"/>
                    </a:lnTo>
                    <a:lnTo>
                      <a:pt x="1188" y="42"/>
                    </a:lnTo>
                    <a:lnTo>
                      <a:pt x="1150" y="138"/>
                    </a:lnTo>
                    <a:lnTo>
                      <a:pt x="1108" y="126"/>
                    </a:lnTo>
                    <a:lnTo>
                      <a:pt x="1066" y="116"/>
                    </a:lnTo>
                    <a:lnTo>
                      <a:pt x="1022" y="110"/>
                    </a:lnTo>
                    <a:lnTo>
                      <a:pt x="978" y="104"/>
                    </a:lnTo>
                    <a:lnTo>
                      <a:pt x="978" y="0"/>
                    </a:lnTo>
                    <a:lnTo>
                      <a:pt x="836" y="0"/>
                    </a:lnTo>
                    <a:lnTo>
                      <a:pt x="836" y="104"/>
                    </a:lnTo>
                    <a:lnTo>
                      <a:pt x="792" y="110"/>
                    </a:lnTo>
                    <a:lnTo>
                      <a:pt x="750" y="116"/>
                    </a:lnTo>
                    <a:lnTo>
                      <a:pt x="706" y="126"/>
                    </a:lnTo>
                    <a:lnTo>
                      <a:pt x="666" y="138"/>
                    </a:lnTo>
                    <a:lnTo>
                      <a:pt x="626" y="42"/>
                    </a:lnTo>
                    <a:lnTo>
                      <a:pt x="494" y="96"/>
                    </a:lnTo>
                    <a:lnTo>
                      <a:pt x="534" y="192"/>
                    </a:lnTo>
                    <a:lnTo>
                      <a:pt x="496" y="214"/>
                    </a:lnTo>
                    <a:lnTo>
                      <a:pt x="460" y="236"/>
                    </a:lnTo>
                    <a:lnTo>
                      <a:pt x="424" y="262"/>
                    </a:lnTo>
                    <a:lnTo>
                      <a:pt x="390" y="290"/>
                    </a:lnTo>
                    <a:lnTo>
                      <a:pt x="316" y="216"/>
                    </a:lnTo>
                    <a:lnTo>
                      <a:pt x="216" y="316"/>
                    </a:lnTo>
                    <a:lnTo>
                      <a:pt x="288" y="390"/>
                    </a:lnTo>
                    <a:lnTo>
                      <a:pt x="262" y="424"/>
                    </a:lnTo>
                    <a:lnTo>
                      <a:pt x="236" y="460"/>
                    </a:lnTo>
                    <a:lnTo>
                      <a:pt x="214" y="496"/>
                    </a:lnTo>
                    <a:lnTo>
                      <a:pt x="192" y="534"/>
                    </a:lnTo>
                    <a:lnTo>
                      <a:pt x="96" y="494"/>
                    </a:lnTo>
                    <a:lnTo>
                      <a:pt x="42" y="626"/>
                    </a:lnTo>
                    <a:lnTo>
                      <a:pt x="138" y="666"/>
                    </a:lnTo>
                    <a:lnTo>
                      <a:pt x="126" y="708"/>
                    </a:lnTo>
                    <a:lnTo>
                      <a:pt x="116" y="750"/>
                    </a:lnTo>
                    <a:lnTo>
                      <a:pt x="108" y="792"/>
                    </a:lnTo>
                    <a:lnTo>
                      <a:pt x="104" y="836"/>
                    </a:lnTo>
                    <a:lnTo>
                      <a:pt x="0" y="836"/>
                    </a:lnTo>
                    <a:lnTo>
                      <a:pt x="0" y="978"/>
                    </a:lnTo>
                    <a:lnTo>
                      <a:pt x="104" y="978"/>
                    </a:lnTo>
                    <a:lnTo>
                      <a:pt x="108" y="1022"/>
                    </a:lnTo>
                    <a:lnTo>
                      <a:pt x="116" y="1066"/>
                    </a:lnTo>
                    <a:lnTo>
                      <a:pt x="126" y="1108"/>
                    </a:lnTo>
                    <a:lnTo>
                      <a:pt x="138" y="1150"/>
                    </a:lnTo>
                    <a:lnTo>
                      <a:pt x="42" y="1190"/>
                    </a:lnTo>
                    <a:lnTo>
                      <a:pt x="96" y="1320"/>
                    </a:lnTo>
                    <a:lnTo>
                      <a:pt x="192" y="1280"/>
                    </a:lnTo>
                    <a:lnTo>
                      <a:pt x="214" y="1320"/>
                    </a:lnTo>
                    <a:lnTo>
                      <a:pt x="236" y="1356"/>
                    </a:lnTo>
                    <a:lnTo>
                      <a:pt x="262" y="1392"/>
                    </a:lnTo>
                    <a:lnTo>
                      <a:pt x="288" y="1426"/>
                    </a:lnTo>
                    <a:lnTo>
                      <a:pt x="216" y="1500"/>
                    </a:lnTo>
                    <a:lnTo>
                      <a:pt x="316" y="1600"/>
                    </a:lnTo>
                    <a:lnTo>
                      <a:pt x="390" y="1526"/>
                    </a:lnTo>
                    <a:lnTo>
                      <a:pt x="424" y="1554"/>
                    </a:lnTo>
                    <a:lnTo>
                      <a:pt x="460" y="1578"/>
                    </a:lnTo>
                    <a:lnTo>
                      <a:pt x="496" y="1602"/>
                    </a:lnTo>
                    <a:lnTo>
                      <a:pt x="534" y="1622"/>
                    </a:lnTo>
                    <a:lnTo>
                      <a:pt x="494" y="1718"/>
                    </a:lnTo>
                    <a:lnTo>
                      <a:pt x="626" y="1774"/>
                    </a:lnTo>
                    <a:lnTo>
                      <a:pt x="666" y="1678"/>
                    </a:lnTo>
                    <a:lnTo>
                      <a:pt x="706" y="1690"/>
                    </a:lnTo>
                    <a:lnTo>
                      <a:pt x="750" y="1698"/>
                    </a:lnTo>
                    <a:lnTo>
                      <a:pt x="792" y="1706"/>
                    </a:lnTo>
                    <a:lnTo>
                      <a:pt x="836" y="1712"/>
                    </a:lnTo>
                    <a:lnTo>
                      <a:pt x="836" y="1816"/>
                    </a:lnTo>
                    <a:lnTo>
                      <a:pt x="978" y="1816"/>
                    </a:lnTo>
                    <a:lnTo>
                      <a:pt x="978" y="1712"/>
                    </a:lnTo>
                    <a:lnTo>
                      <a:pt x="1022" y="1706"/>
                    </a:lnTo>
                    <a:lnTo>
                      <a:pt x="1066" y="1698"/>
                    </a:lnTo>
                    <a:lnTo>
                      <a:pt x="1108" y="1690"/>
                    </a:lnTo>
                    <a:lnTo>
                      <a:pt x="1150" y="1678"/>
                    </a:lnTo>
                    <a:lnTo>
                      <a:pt x="1188" y="1774"/>
                    </a:lnTo>
                    <a:lnTo>
                      <a:pt x="1320" y="1718"/>
                    </a:lnTo>
                    <a:lnTo>
                      <a:pt x="1280" y="1622"/>
                    </a:lnTo>
                    <a:lnTo>
                      <a:pt x="1318" y="1602"/>
                    </a:lnTo>
                    <a:lnTo>
                      <a:pt x="1356" y="1578"/>
                    </a:lnTo>
                    <a:lnTo>
                      <a:pt x="1392" y="1554"/>
                    </a:lnTo>
                    <a:lnTo>
                      <a:pt x="1426" y="1526"/>
                    </a:lnTo>
                    <a:lnTo>
                      <a:pt x="1498" y="1600"/>
                    </a:lnTo>
                    <a:lnTo>
                      <a:pt x="1600" y="1500"/>
                    </a:lnTo>
                    <a:lnTo>
                      <a:pt x="1526" y="1426"/>
                    </a:lnTo>
                    <a:lnTo>
                      <a:pt x="1552" y="1392"/>
                    </a:lnTo>
                    <a:lnTo>
                      <a:pt x="1578" y="1356"/>
                    </a:lnTo>
                    <a:lnTo>
                      <a:pt x="1602" y="1320"/>
                    </a:lnTo>
                    <a:lnTo>
                      <a:pt x="1622" y="1280"/>
                    </a:lnTo>
                    <a:lnTo>
                      <a:pt x="1718" y="1320"/>
                    </a:lnTo>
                    <a:lnTo>
                      <a:pt x="1774" y="1190"/>
                    </a:lnTo>
                    <a:lnTo>
                      <a:pt x="1678" y="1150"/>
                    </a:lnTo>
                    <a:lnTo>
                      <a:pt x="1688" y="1108"/>
                    </a:lnTo>
                    <a:lnTo>
                      <a:pt x="1698" y="1066"/>
                    </a:lnTo>
                    <a:lnTo>
                      <a:pt x="1706" y="1022"/>
                    </a:lnTo>
                    <a:lnTo>
                      <a:pt x="1710" y="978"/>
                    </a:lnTo>
                    <a:lnTo>
                      <a:pt x="1816" y="978"/>
                    </a:lnTo>
                    <a:close/>
                    <a:moveTo>
                      <a:pt x="908" y="1614"/>
                    </a:moveTo>
                    <a:lnTo>
                      <a:pt x="908" y="1614"/>
                    </a:lnTo>
                    <a:lnTo>
                      <a:pt x="872" y="1612"/>
                    </a:lnTo>
                    <a:lnTo>
                      <a:pt x="836" y="1610"/>
                    </a:lnTo>
                    <a:lnTo>
                      <a:pt x="800" y="1606"/>
                    </a:lnTo>
                    <a:lnTo>
                      <a:pt x="766" y="1600"/>
                    </a:lnTo>
                    <a:lnTo>
                      <a:pt x="730" y="1592"/>
                    </a:lnTo>
                    <a:lnTo>
                      <a:pt x="698" y="1582"/>
                    </a:lnTo>
                    <a:lnTo>
                      <a:pt x="664" y="1570"/>
                    </a:lnTo>
                    <a:lnTo>
                      <a:pt x="632" y="1558"/>
                    </a:lnTo>
                    <a:lnTo>
                      <a:pt x="602" y="1544"/>
                    </a:lnTo>
                    <a:lnTo>
                      <a:pt x="570" y="1528"/>
                    </a:lnTo>
                    <a:lnTo>
                      <a:pt x="542" y="1512"/>
                    </a:lnTo>
                    <a:lnTo>
                      <a:pt x="512" y="1492"/>
                    </a:lnTo>
                    <a:lnTo>
                      <a:pt x="484" y="1474"/>
                    </a:lnTo>
                    <a:lnTo>
                      <a:pt x="458" y="1452"/>
                    </a:lnTo>
                    <a:lnTo>
                      <a:pt x="432" y="1430"/>
                    </a:lnTo>
                    <a:lnTo>
                      <a:pt x="408" y="1406"/>
                    </a:lnTo>
                    <a:lnTo>
                      <a:pt x="384" y="1382"/>
                    </a:lnTo>
                    <a:lnTo>
                      <a:pt x="362" y="1356"/>
                    </a:lnTo>
                    <a:lnTo>
                      <a:pt x="342" y="1330"/>
                    </a:lnTo>
                    <a:lnTo>
                      <a:pt x="322" y="1302"/>
                    </a:lnTo>
                    <a:lnTo>
                      <a:pt x="304" y="1274"/>
                    </a:lnTo>
                    <a:lnTo>
                      <a:pt x="286" y="1244"/>
                    </a:lnTo>
                    <a:lnTo>
                      <a:pt x="272" y="1214"/>
                    </a:lnTo>
                    <a:lnTo>
                      <a:pt x="256" y="1182"/>
                    </a:lnTo>
                    <a:lnTo>
                      <a:pt x="244" y="1150"/>
                    </a:lnTo>
                    <a:lnTo>
                      <a:pt x="234" y="1118"/>
                    </a:lnTo>
                    <a:lnTo>
                      <a:pt x="224" y="1084"/>
                    </a:lnTo>
                    <a:lnTo>
                      <a:pt x="216" y="1050"/>
                    </a:lnTo>
                    <a:lnTo>
                      <a:pt x="210" y="1016"/>
                    </a:lnTo>
                    <a:lnTo>
                      <a:pt x="206" y="980"/>
                    </a:lnTo>
                    <a:lnTo>
                      <a:pt x="202" y="944"/>
                    </a:lnTo>
                    <a:lnTo>
                      <a:pt x="202" y="908"/>
                    </a:lnTo>
                    <a:lnTo>
                      <a:pt x="202" y="872"/>
                    </a:lnTo>
                    <a:lnTo>
                      <a:pt x="206" y="836"/>
                    </a:lnTo>
                    <a:lnTo>
                      <a:pt x="210" y="800"/>
                    </a:lnTo>
                    <a:lnTo>
                      <a:pt x="216" y="766"/>
                    </a:lnTo>
                    <a:lnTo>
                      <a:pt x="224" y="732"/>
                    </a:lnTo>
                    <a:lnTo>
                      <a:pt x="234" y="698"/>
                    </a:lnTo>
                    <a:lnTo>
                      <a:pt x="244" y="664"/>
                    </a:lnTo>
                    <a:lnTo>
                      <a:pt x="256" y="632"/>
                    </a:lnTo>
                    <a:lnTo>
                      <a:pt x="272" y="602"/>
                    </a:lnTo>
                    <a:lnTo>
                      <a:pt x="286" y="572"/>
                    </a:lnTo>
                    <a:lnTo>
                      <a:pt x="304" y="542"/>
                    </a:lnTo>
                    <a:lnTo>
                      <a:pt x="322" y="512"/>
                    </a:lnTo>
                    <a:lnTo>
                      <a:pt x="342" y="486"/>
                    </a:lnTo>
                    <a:lnTo>
                      <a:pt x="362" y="458"/>
                    </a:lnTo>
                    <a:lnTo>
                      <a:pt x="384" y="432"/>
                    </a:lnTo>
                    <a:lnTo>
                      <a:pt x="408" y="408"/>
                    </a:lnTo>
                    <a:lnTo>
                      <a:pt x="432" y="386"/>
                    </a:lnTo>
                    <a:lnTo>
                      <a:pt x="458" y="362"/>
                    </a:lnTo>
                    <a:lnTo>
                      <a:pt x="484" y="342"/>
                    </a:lnTo>
                    <a:lnTo>
                      <a:pt x="512" y="322"/>
                    </a:lnTo>
                    <a:lnTo>
                      <a:pt x="542" y="304"/>
                    </a:lnTo>
                    <a:lnTo>
                      <a:pt x="570" y="286"/>
                    </a:lnTo>
                    <a:lnTo>
                      <a:pt x="602" y="272"/>
                    </a:lnTo>
                    <a:lnTo>
                      <a:pt x="632" y="258"/>
                    </a:lnTo>
                    <a:lnTo>
                      <a:pt x="664" y="244"/>
                    </a:lnTo>
                    <a:lnTo>
                      <a:pt x="698" y="234"/>
                    </a:lnTo>
                    <a:lnTo>
                      <a:pt x="730" y="224"/>
                    </a:lnTo>
                    <a:lnTo>
                      <a:pt x="766" y="216"/>
                    </a:lnTo>
                    <a:lnTo>
                      <a:pt x="800" y="210"/>
                    </a:lnTo>
                    <a:lnTo>
                      <a:pt x="836" y="206"/>
                    </a:lnTo>
                    <a:lnTo>
                      <a:pt x="872" y="202"/>
                    </a:lnTo>
                    <a:lnTo>
                      <a:pt x="908" y="202"/>
                    </a:lnTo>
                    <a:lnTo>
                      <a:pt x="944" y="202"/>
                    </a:lnTo>
                    <a:lnTo>
                      <a:pt x="980" y="206"/>
                    </a:lnTo>
                    <a:lnTo>
                      <a:pt x="1014" y="210"/>
                    </a:lnTo>
                    <a:lnTo>
                      <a:pt x="1050" y="216"/>
                    </a:lnTo>
                    <a:lnTo>
                      <a:pt x="1084" y="224"/>
                    </a:lnTo>
                    <a:lnTo>
                      <a:pt x="1118" y="234"/>
                    </a:lnTo>
                    <a:lnTo>
                      <a:pt x="1150" y="244"/>
                    </a:lnTo>
                    <a:lnTo>
                      <a:pt x="1182" y="258"/>
                    </a:lnTo>
                    <a:lnTo>
                      <a:pt x="1214" y="272"/>
                    </a:lnTo>
                    <a:lnTo>
                      <a:pt x="1244" y="286"/>
                    </a:lnTo>
                    <a:lnTo>
                      <a:pt x="1274" y="304"/>
                    </a:lnTo>
                    <a:lnTo>
                      <a:pt x="1302" y="322"/>
                    </a:lnTo>
                    <a:lnTo>
                      <a:pt x="1330" y="342"/>
                    </a:lnTo>
                    <a:lnTo>
                      <a:pt x="1356" y="362"/>
                    </a:lnTo>
                    <a:lnTo>
                      <a:pt x="1382" y="386"/>
                    </a:lnTo>
                    <a:lnTo>
                      <a:pt x="1406" y="408"/>
                    </a:lnTo>
                    <a:lnTo>
                      <a:pt x="1430" y="432"/>
                    </a:lnTo>
                    <a:lnTo>
                      <a:pt x="1452" y="458"/>
                    </a:lnTo>
                    <a:lnTo>
                      <a:pt x="1474" y="486"/>
                    </a:lnTo>
                    <a:lnTo>
                      <a:pt x="1492" y="512"/>
                    </a:lnTo>
                    <a:lnTo>
                      <a:pt x="1512" y="542"/>
                    </a:lnTo>
                    <a:lnTo>
                      <a:pt x="1528" y="572"/>
                    </a:lnTo>
                    <a:lnTo>
                      <a:pt x="1544" y="602"/>
                    </a:lnTo>
                    <a:lnTo>
                      <a:pt x="1558" y="632"/>
                    </a:lnTo>
                    <a:lnTo>
                      <a:pt x="1570" y="664"/>
                    </a:lnTo>
                    <a:lnTo>
                      <a:pt x="1582" y="698"/>
                    </a:lnTo>
                    <a:lnTo>
                      <a:pt x="1592" y="732"/>
                    </a:lnTo>
                    <a:lnTo>
                      <a:pt x="1598" y="766"/>
                    </a:lnTo>
                    <a:lnTo>
                      <a:pt x="1606" y="800"/>
                    </a:lnTo>
                    <a:lnTo>
                      <a:pt x="1610" y="836"/>
                    </a:lnTo>
                    <a:lnTo>
                      <a:pt x="1612" y="872"/>
                    </a:lnTo>
                    <a:lnTo>
                      <a:pt x="1614" y="908"/>
                    </a:lnTo>
                    <a:lnTo>
                      <a:pt x="1612" y="944"/>
                    </a:lnTo>
                    <a:lnTo>
                      <a:pt x="1610" y="980"/>
                    </a:lnTo>
                    <a:lnTo>
                      <a:pt x="1606" y="1016"/>
                    </a:lnTo>
                    <a:lnTo>
                      <a:pt x="1598" y="1050"/>
                    </a:lnTo>
                    <a:lnTo>
                      <a:pt x="1592" y="1084"/>
                    </a:lnTo>
                    <a:lnTo>
                      <a:pt x="1582" y="1118"/>
                    </a:lnTo>
                    <a:lnTo>
                      <a:pt x="1570" y="1150"/>
                    </a:lnTo>
                    <a:lnTo>
                      <a:pt x="1558" y="1182"/>
                    </a:lnTo>
                    <a:lnTo>
                      <a:pt x="1544" y="1214"/>
                    </a:lnTo>
                    <a:lnTo>
                      <a:pt x="1528" y="1244"/>
                    </a:lnTo>
                    <a:lnTo>
                      <a:pt x="1512" y="1274"/>
                    </a:lnTo>
                    <a:lnTo>
                      <a:pt x="1492" y="1302"/>
                    </a:lnTo>
                    <a:lnTo>
                      <a:pt x="1474" y="1330"/>
                    </a:lnTo>
                    <a:lnTo>
                      <a:pt x="1452" y="1356"/>
                    </a:lnTo>
                    <a:lnTo>
                      <a:pt x="1430" y="1382"/>
                    </a:lnTo>
                    <a:lnTo>
                      <a:pt x="1406" y="1406"/>
                    </a:lnTo>
                    <a:lnTo>
                      <a:pt x="1382" y="1430"/>
                    </a:lnTo>
                    <a:lnTo>
                      <a:pt x="1356" y="1452"/>
                    </a:lnTo>
                    <a:lnTo>
                      <a:pt x="1330" y="1474"/>
                    </a:lnTo>
                    <a:lnTo>
                      <a:pt x="1302" y="1492"/>
                    </a:lnTo>
                    <a:lnTo>
                      <a:pt x="1274" y="1512"/>
                    </a:lnTo>
                    <a:lnTo>
                      <a:pt x="1244" y="1528"/>
                    </a:lnTo>
                    <a:lnTo>
                      <a:pt x="1214" y="1544"/>
                    </a:lnTo>
                    <a:lnTo>
                      <a:pt x="1182" y="1558"/>
                    </a:lnTo>
                    <a:lnTo>
                      <a:pt x="1150" y="1570"/>
                    </a:lnTo>
                    <a:lnTo>
                      <a:pt x="1118" y="1582"/>
                    </a:lnTo>
                    <a:lnTo>
                      <a:pt x="1084" y="1592"/>
                    </a:lnTo>
                    <a:lnTo>
                      <a:pt x="1050" y="1600"/>
                    </a:lnTo>
                    <a:lnTo>
                      <a:pt x="1014" y="1606"/>
                    </a:lnTo>
                    <a:lnTo>
                      <a:pt x="980" y="1610"/>
                    </a:lnTo>
                    <a:lnTo>
                      <a:pt x="944" y="1612"/>
                    </a:lnTo>
                    <a:lnTo>
                      <a:pt x="908" y="1614"/>
                    </a:lnTo>
                    <a:close/>
                  </a:path>
                </a:pathLst>
              </a:custGeom>
              <a:solidFill>
                <a:srgbClr val="FE7F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2100">
                  <a:ea typeface="微软雅黑"/>
                  <a:cs typeface="+mn-ea"/>
                  <a:sym typeface="Arial"/>
                </a:endParaRPr>
              </a:p>
            </p:txBody>
          </p:sp>
          <p:sp>
            <p:nvSpPr>
              <p:cNvPr id="28" name="Oval 680"/>
              <p:cNvSpPr>
                <a:spLocks noChangeArrowheads="1"/>
              </p:cNvSpPr>
              <p:nvPr/>
            </p:nvSpPr>
            <p:spPr bwMode="auto">
              <a:xfrm rot="21275257">
                <a:off x="6023412" y="4030066"/>
                <a:ext cx="1577975" cy="1577975"/>
              </a:xfrm>
              <a:prstGeom prst="ellipse">
                <a:avLst/>
              </a:prstGeom>
              <a:solidFill>
                <a:srgbClr val="FE7F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ko-KR" altLang="en-US" sz="2100">
                  <a:cs typeface="+mn-ea"/>
                  <a:sym typeface="Arial"/>
                </a:endParaRPr>
              </a:p>
            </p:txBody>
          </p:sp>
        </p:grpSp>
        <p:grpSp>
          <p:nvGrpSpPr>
            <p:cNvPr id="6" name="Group 17"/>
            <p:cNvGrpSpPr/>
            <p:nvPr/>
          </p:nvGrpSpPr>
          <p:grpSpPr>
            <a:xfrm>
              <a:off x="5774882" y="5610899"/>
              <a:ext cx="436632" cy="436632"/>
              <a:chOff x="5607370" y="3562829"/>
              <a:chExt cx="587140" cy="587140"/>
            </a:xfrm>
            <a:solidFill>
              <a:schemeClr val="bg1"/>
            </a:solidFill>
          </p:grpSpPr>
          <p:sp>
            <p:nvSpPr>
              <p:cNvPr id="19" name="Freeform 15"/>
              <p:cNvSpPr>
                <a:spLocks noEditPoints="1"/>
              </p:cNvSpPr>
              <p:nvPr/>
            </p:nvSpPr>
            <p:spPr bwMode="auto">
              <a:xfrm>
                <a:off x="5746497" y="3702123"/>
                <a:ext cx="308897" cy="308544"/>
              </a:xfrm>
              <a:custGeom>
                <a:avLst/>
                <a:gdLst>
                  <a:gd name="T0" fmla="*/ 183 w 371"/>
                  <a:gd name="T1" fmla="*/ 1 h 370"/>
                  <a:gd name="T2" fmla="*/ 2 w 371"/>
                  <a:gd name="T3" fmla="*/ 187 h 370"/>
                  <a:gd name="T4" fmla="*/ 188 w 371"/>
                  <a:gd name="T5" fmla="*/ 369 h 370"/>
                  <a:gd name="T6" fmla="*/ 370 w 371"/>
                  <a:gd name="T7" fmla="*/ 182 h 370"/>
                  <a:gd name="T8" fmla="*/ 183 w 371"/>
                  <a:gd name="T9" fmla="*/ 1 h 370"/>
                  <a:gd name="T10" fmla="*/ 184 w 371"/>
                  <a:gd name="T11" fmla="*/ 25 h 370"/>
                  <a:gd name="T12" fmla="*/ 260 w 371"/>
                  <a:gd name="T13" fmla="*/ 43 h 370"/>
                  <a:gd name="T14" fmla="*/ 235 w 371"/>
                  <a:gd name="T15" fmla="*/ 84 h 370"/>
                  <a:gd name="T16" fmla="*/ 186 w 371"/>
                  <a:gd name="T17" fmla="*/ 73 h 370"/>
                  <a:gd name="T18" fmla="*/ 137 w 371"/>
                  <a:gd name="T19" fmla="*/ 84 h 370"/>
                  <a:gd name="T20" fmla="*/ 112 w 371"/>
                  <a:gd name="T21" fmla="*/ 43 h 370"/>
                  <a:gd name="T22" fmla="*/ 184 w 371"/>
                  <a:gd name="T23" fmla="*/ 25 h 370"/>
                  <a:gd name="T24" fmla="*/ 85 w 371"/>
                  <a:gd name="T25" fmla="*/ 234 h 370"/>
                  <a:gd name="T26" fmla="*/ 44 w 371"/>
                  <a:gd name="T27" fmla="*/ 259 h 370"/>
                  <a:gd name="T28" fmla="*/ 26 w 371"/>
                  <a:gd name="T29" fmla="*/ 187 h 370"/>
                  <a:gd name="T30" fmla="*/ 44 w 371"/>
                  <a:gd name="T31" fmla="*/ 111 h 370"/>
                  <a:gd name="T32" fmla="*/ 85 w 371"/>
                  <a:gd name="T33" fmla="*/ 136 h 370"/>
                  <a:gd name="T34" fmla="*/ 74 w 371"/>
                  <a:gd name="T35" fmla="*/ 185 h 370"/>
                  <a:gd name="T36" fmla="*/ 85 w 371"/>
                  <a:gd name="T37" fmla="*/ 234 h 370"/>
                  <a:gd name="T38" fmla="*/ 188 w 371"/>
                  <a:gd name="T39" fmla="*/ 345 h 370"/>
                  <a:gd name="T40" fmla="*/ 112 w 371"/>
                  <a:gd name="T41" fmla="*/ 327 h 370"/>
                  <a:gd name="T42" fmla="*/ 137 w 371"/>
                  <a:gd name="T43" fmla="*/ 286 h 370"/>
                  <a:gd name="T44" fmla="*/ 186 w 371"/>
                  <a:gd name="T45" fmla="*/ 297 h 370"/>
                  <a:gd name="T46" fmla="*/ 235 w 371"/>
                  <a:gd name="T47" fmla="*/ 286 h 370"/>
                  <a:gd name="T48" fmla="*/ 260 w 371"/>
                  <a:gd name="T49" fmla="*/ 327 h 370"/>
                  <a:gd name="T50" fmla="*/ 188 w 371"/>
                  <a:gd name="T51" fmla="*/ 345 h 370"/>
                  <a:gd name="T52" fmla="*/ 186 w 371"/>
                  <a:gd name="T53" fmla="*/ 273 h 370"/>
                  <a:gd name="T54" fmla="*/ 98 w 371"/>
                  <a:gd name="T55" fmla="*/ 185 h 370"/>
                  <a:gd name="T56" fmla="*/ 186 w 371"/>
                  <a:gd name="T57" fmla="*/ 97 h 370"/>
                  <a:gd name="T58" fmla="*/ 274 w 371"/>
                  <a:gd name="T59" fmla="*/ 185 h 370"/>
                  <a:gd name="T60" fmla="*/ 186 w 371"/>
                  <a:gd name="T61" fmla="*/ 273 h 370"/>
                  <a:gd name="T62" fmla="*/ 286 w 371"/>
                  <a:gd name="T63" fmla="*/ 234 h 370"/>
                  <a:gd name="T64" fmla="*/ 298 w 371"/>
                  <a:gd name="T65" fmla="*/ 185 h 370"/>
                  <a:gd name="T66" fmla="*/ 286 w 371"/>
                  <a:gd name="T67" fmla="*/ 136 h 370"/>
                  <a:gd name="T68" fmla="*/ 328 w 371"/>
                  <a:gd name="T69" fmla="*/ 111 h 370"/>
                  <a:gd name="T70" fmla="*/ 346 w 371"/>
                  <a:gd name="T71" fmla="*/ 183 h 370"/>
                  <a:gd name="T72" fmla="*/ 328 w 371"/>
                  <a:gd name="T73" fmla="*/ 259 h 370"/>
                  <a:gd name="T74" fmla="*/ 286 w 371"/>
                  <a:gd name="T75" fmla="*/ 234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1" h="370">
                    <a:moveTo>
                      <a:pt x="183" y="1"/>
                    </a:moveTo>
                    <a:cubicBezTo>
                      <a:pt x="82" y="2"/>
                      <a:pt x="0" y="86"/>
                      <a:pt x="2" y="187"/>
                    </a:cubicBezTo>
                    <a:cubicBezTo>
                      <a:pt x="3" y="289"/>
                      <a:pt x="87" y="370"/>
                      <a:pt x="188" y="369"/>
                    </a:cubicBezTo>
                    <a:cubicBezTo>
                      <a:pt x="290" y="368"/>
                      <a:pt x="371" y="284"/>
                      <a:pt x="370" y="182"/>
                    </a:cubicBezTo>
                    <a:cubicBezTo>
                      <a:pt x="368" y="81"/>
                      <a:pt x="285" y="0"/>
                      <a:pt x="183" y="1"/>
                    </a:cubicBezTo>
                    <a:close/>
                    <a:moveTo>
                      <a:pt x="184" y="25"/>
                    </a:moveTo>
                    <a:cubicBezTo>
                      <a:pt x="211" y="25"/>
                      <a:pt x="237" y="31"/>
                      <a:pt x="260" y="43"/>
                    </a:cubicBezTo>
                    <a:cubicBezTo>
                      <a:pt x="235" y="84"/>
                      <a:pt x="235" y="84"/>
                      <a:pt x="235" y="84"/>
                    </a:cubicBezTo>
                    <a:cubicBezTo>
                      <a:pt x="220" y="77"/>
                      <a:pt x="203" y="73"/>
                      <a:pt x="186" y="73"/>
                    </a:cubicBezTo>
                    <a:cubicBezTo>
                      <a:pt x="168" y="73"/>
                      <a:pt x="151" y="77"/>
                      <a:pt x="137" y="84"/>
                    </a:cubicBezTo>
                    <a:cubicBezTo>
                      <a:pt x="112" y="43"/>
                      <a:pt x="112" y="43"/>
                      <a:pt x="112" y="43"/>
                    </a:cubicBezTo>
                    <a:cubicBezTo>
                      <a:pt x="133" y="32"/>
                      <a:pt x="158" y="25"/>
                      <a:pt x="184" y="25"/>
                    </a:cubicBezTo>
                    <a:close/>
                    <a:moveTo>
                      <a:pt x="85" y="234"/>
                    </a:moveTo>
                    <a:cubicBezTo>
                      <a:pt x="44" y="259"/>
                      <a:pt x="44" y="259"/>
                      <a:pt x="44" y="259"/>
                    </a:cubicBezTo>
                    <a:cubicBezTo>
                      <a:pt x="33" y="237"/>
                      <a:pt x="26" y="213"/>
                      <a:pt x="26" y="187"/>
                    </a:cubicBezTo>
                    <a:cubicBezTo>
                      <a:pt x="25" y="160"/>
                      <a:pt x="32" y="134"/>
                      <a:pt x="44" y="111"/>
                    </a:cubicBezTo>
                    <a:cubicBezTo>
                      <a:pt x="85" y="136"/>
                      <a:pt x="85" y="136"/>
                      <a:pt x="85" y="136"/>
                    </a:cubicBezTo>
                    <a:cubicBezTo>
                      <a:pt x="78" y="151"/>
                      <a:pt x="74" y="167"/>
                      <a:pt x="74" y="185"/>
                    </a:cubicBezTo>
                    <a:cubicBezTo>
                      <a:pt x="74" y="203"/>
                      <a:pt x="78" y="219"/>
                      <a:pt x="85" y="234"/>
                    </a:cubicBezTo>
                    <a:close/>
                    <a:moveTo>
                      <a:pt x="188" y="345"/>
                    </a:moveTo>
                    <a:cubicBezTo>
                      <a:pt x="161" y="345"/>
                      <a:pt x="135" y="339"/>
                      <a:pt x="112" y="327"/>
                    </a:cubicBezTo>
                    <a:cubicBezTo>
                      <a:pt x="137" y="286"/>
                      <a:pt x="137" y="286"/>
                      <a:pt x="137" y="286"/>
                    </a:cubicBezTo>
                    <a:cubicBezTo>
                      <a:pt x="151" y="293"/>
                      <a:pt x="168" y="297"/>
                      <a:pt x="186" y="297"/>
                    </a:cubicBezTo>
                    <a:cubicBezTo>
                      <a:pt x="203" y="297"/>
                      <a:pt x="220" y="293"/>
                      <a:pt x="235" y="286"/>
                    </a:cubicBezTo>
                    <a:cubicBezTo>
                      <a:pt x="260" y="327"/>
                      <a:pt x="260" y="327"/>
                      <a:pt x="260" y="327"/>
                    </a:cubicBezTo>
                    <a:cubicBezTo>
                      <a:pt x="238" y="338"/>
                      <a:pt x="214" y="345"/>
                      <a:pt x="188" y="345"/>
                    </a:cubicBezTo>
                    <a:close/>
                    <a:moveTo>
                      <a:pt x="186" y="273"/>
                    </a:moveTo>
                    <a:cubicBezTo>
                      <a:pt x="137" y="273"/>
                      <a:pt x="98" y="233"/>
                      <a:pt x="98" y="185"/>
                    </a:cubicBezTo>
                    <a:cubicBezTo>
                      <a:pt x="98" y="136"/>
                      <a:pt x="137" y="97"/>
                      <a:pt x="186" y="97"/>
                    </a:cubicBezTo>
                    <a:cubicBezTo>
                      <a:pt x="234" y="97"/>
                      <a:pt x="274" y="136"/>
                      <a:pt x="274" y="185"/>
                    </a:cubicBezTo>
                    <a:cubicBezTo>
                      <a:pt x="274" y="233"/>
                      <a:pt x="234" y="273"/>
                      <a:pt x="186" y="273"/>
                    </a:cubicBezTo>
                    <a:close/>
                    <a:moveTo>
                      <a:pt x="286" y="234"/>
                    </a:moveTo>
                    <a:cubicBezTo>
                      <a:pt x="294" y="219"/>
                      <a:pt x="298" y="203"/>
                      <a:pt x="298" y="185"/>
                    </a:cubicBezTo>
                    <a:cubicBezTo>
                      <a:pt x="298" y="167"/>
                      <a:pt x="294" y="151"/>
                      <a:pt x="286" y="136"/>
                    </a:cubicBezTo>
                    <a:cubicBezTo>
                      <a:pt x="328" y="111"/>
                      <a:pt x="328" y="111"/>
                      <a:pt x="328" y="111"/>
                    </a:cubicBezTo>
                    <a:cubicBezTo>
                      <a:pt x="339" y="133"/>
                      <a:pt x="345" y="157"/>
                      <a:pt x="346" y="183"/>
                    </a:cubicBezTo>
                    <a:cubicBezTo>
                      <a:pt x="346" y="210"/>
                      <a:pt x="340" y="236"/>
                      <a:pt x="328" y="259"/>
                    </a:cubicBezTo>
                    <a:lnTo>
                      <a:pt x="286" y="234"/>
                    </a:lnTo>
                    <a:close/>
                  </a:path>
                </a:pathLst>
              </a:custGeom>
              <a:grpFill/>
              <a:ln>
                <a:noFill/>
              </a:ln>
            </p:spPr>
            <p:txBody>
              <a:bodyPr vert="horz" wrap="square" lIns="105467" tIns="52732" rIns="105467" bIns="52732" numCol="1" anchor="t" anchorCtr="0" compatLnSpc="1">
                <a:prstTxWarp prst="textNoShape">
                  <a:avLst/>
                </a:prstTxWarp>
              </a:bodyPr>
              <a:lstStyle/>
              <a:p>
                <a:pPr>
                  <a:lnSpc>
                    <a:spcPct val="130000"/>
                  </a:lnSpc>
                </a:pPr>
                <a:endParaRPr lang="en-US" sz="3400" dirty="0">
                  <a:solidFill>
                    <a:schemeClr val="bg1">
                      <a:lumMod val="65000"/>
                    </a:schemeClr>
                  </a:solidFill>
                  <a:latin typeface="+mn-lt"/>
                  <a:ea typeface="微软雅黑"/>
                  <a:cs typeface="+mn-ea"/>
                  <a:sym typeface="Arial"/>
                </a:endParaRPr>
              </a:p>
            </p:txBody>
          </p:sp>
          <p:sp>
            <p:nvSpPr>
              <p:cNvPr id="20" name="Freeform 23"/>
              <p:cNvSpPr>
                <a:spLocks noEditPoints="1"/>
              </p:cNvSpPr>
              <p:nvPr/>
            </p:nvSpPr>
            <p:spPr bwMode="auto">
              <a:xfrm>
                <a:off x="5607370" y="3562829"/>
                <a:ext cx="587140" cy="587140"/>
              </a:xfrm>
              <a:custGeom>
                <a:avLst/>
                <a:gdLst>
                  <a:gd name="T0" fmla="*/ 192 w 384"/>
                  <a:gd name="T1" fmla="*/ 0 h 384"/>
                  <a:gd name="T2" fmla="*/ 0 w 384"/>
                  <a:gd name="T3" fmla="*/ 192 h 384"/>
                  <a:gd name="T4" fmla="*/ 192 w 384"/>
                  <a:gd name="T5" fmla="*/ 384 h 384"/>
                  <a:gd name="T6" fmla="*/ 384 w 384"/>
                  <a:gd name="T7" fmla="*/ 192 h 384"/>
                  <a:gd name="T8" fmla="*/ 192 w 384"/>
                  <a:gd name="T9" fmla="*/ 0 h 384"/>
                  <a:gd name="T10" fmla="*/ 192 w 384"/>
                  <a:gd name="T11" fmla="*/ 349 h 384"/>
                  <a:gd name="T12" fmla="*/ 35 w 384"/>
                  <a:gd name="T13" fmla="*/ 192 h 384"/>
                  <a:gd name="T14" fmla="*/ 192 w 384"/>
                  <a:gd name="T15" fmla="*/ 35 h 384"/>
                  <a:gd name="T16" fmla="*/ 349 w 384"/>
                  <a:gd name="T17" fmla="*/ 192 h 384"/>
                  <a:gd name="T18" fmla="*/ 192 w 384"/>
                  <a:gd name="T19" fmla="*/ 349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192" y="349"/>
                    </a:moveTo>
                    <a:cubicBezTo>
                      <a:pt x="105" y="349"/>
                      <a:pt x="35" y="278"/>
                      <a:pt x="35" y="192"/>
                    </a:cubicBezTo>
                    <a:cubicBezTo>
                      <a:pt x="35" y="105"/>
                      <a:pt x="105" y="35"/>
                      <a:pt x="192" y="35"/>
                    </a:cubicBezTo>
                    <a:cubicBezTo>
                      <a:pt x="278" y="35"/>
                      <a:pt x="349" y="105"/>
                      <a:pt x="349" y="192"/>
                    </a:cubicBezTo>
                    <a:cubicBezTo>
                      <a:pt x="349" y="278"/>
                      <a:pt x="278" y="349"/>
                      <a:pt x="192" y="349"/>
                    </a:cubicBezTo>
                    <a:close/>
                  </a:path>
                </a:pathLst>
              </a:custGeom>
              <a:grpFill/>
              <a:ln>
                <a:noFill/>
              </a:ln>
            </p:spPr>
            <p:txBody>
              <a:bodyPr vert="horz" wrap="square" lIns="105467" tIns="52732" rIns="105467" bIns="52732" numCol="1" anchor="t" anchorCtr="0" compatLnSpc="1">
                <a:prstTxWarp prst="textNoShape">
                  <a:avLst/>
                </a:prstTxWarp>
              </a:bodyPr>
              <a:lstStyle/>
              <a:p>
                <a:pPr>
                  <a:lnSpc>
                    <a:spcPct val="130000"/>
                  </a:lnSpc>
                </a:pPr>
                <a:endParaRPr lang="en-US" sz="3400" dirty="0">
                  <a:solidFill>
                    <a:schemeClr val="bg1">
                      <a:lumMod val="65000"/>
                    </a:schemeClr>
                  </a:solidFill>
                  <a:latin typeface="+mn-lt"/>
                  <a:ea typeface="微软雅黑"/>
                  <a:cs typeface="+mn-ea"/>
                  <a:sym typeface="Arial"/>
                </a:endParaRPr>
              </a:p>
            </p:txBody>
          </p:sp>
        </p:grpSp>
        <p:grpSp>
          <p:nvGrpSpPr>
            <p:cNvPr id="7" name="Group 20"/>
            <p:cNvGrpSpPr/>
            <p:nvPr/>
          </p:nvGrpSpPr>
          <p:grpSpPr>
            <a:xfrm>
              <a:off x="5794489" y="2223578"/>
              <a:ext cx="627140" cy="627140"/>
              <a:chOff x="6665323" y="3562825"/>
              <a:chExt cx="587140" cy="587140"/>
            </a:xfrm>
            <a:solidFill>
              <a:schemeClr val="bg1"/>
            </a:solidFill>
          </p:grpSpPr>
          <p:sp>
            <p:nvSpPr>
              <p:cNvPr id="17" name="Freeform 19"/>
              <p:cNvSpPr>
                <a:spLocks noEditPoints="1"/>
              </p:cNvSpPr>
              <p:nvPr/>
            </p:nvSpPr>
            <p:spPr bwMode="auto">
              <a:xfrm>
                <a:off x="6808144" y="3735126"/>
                <a:ext cx="301499" cy="242538"/>
              </a:xfrm>
              <a:custGeom>
                <a:avLst/>
                <a:gdLst>
                  <a:gd name="T0" fmla="*/ 393 w 400"/>
                  <a:gd name="T1" fmla="*/ 61 h 322"/>
                  <a:gd name="T2" fmla="*/ 300 w 400"/>
                  <a:gd name="T3" fmla="*/ 3 h 322"/>
                  <a:gd name="T4" fmla="*/ 286 w 400"/>
                  <a:gd name="T5" fmla="*/ 3 h 322"/>
                  <a:gd name="T6" fmla="*/ 200 w 400"/>
                  <a:gd name="T7" fmla="*/ 57 h 322"/>
                  <a:gd name="T8" fmla="*/ 113 w 400"/>
                  <a:gd name="T9" fmla="*/ 3 h 322"/>
                  <a:gd name="T10" fmla="*/ 100 w 400"/>
                  <a:gd name="T11" fmla="*/ 3 h 322"/>
                  <a:gd name="T12" fmla="*/ 6 w 400"/>
                  <a:gd name="T13" fmla="*/ 61 h 322"/>
                  <a:gd name="T14" fmla="*/ 0 w 400"/>
                  <a:gd name="T15" fmla="*/ 73 h 322"/>
                  <a:gd name="T16" fmla="*/ 0 w 400"/>
                  <a:gd name="T17" fmla="*/ 307 h 322"/>
                  <a:gd name="T18" fmla="*/ 6 w 400"/>
                  <a:gd name="T19" fmla="*/ 319 h 322"/>
                  <a:gd name="T20" fmla="*/ 20 w 400"/>
                  <a:gd name="T21" fmla="*/ 319 h 322"/>
                  <a:gd name="T22" fmla="*/ 106 w 400"/>
                  <a:gd name="T23" fmla="*/ 265 h 322"/>
                  <a:gd name="T24" fmla="*/ 193 w 400"/>
                  <a:gd name="T25" fmla="*/ 319 h 322"/>
                  <a:gd name="T26" fmla="*/ 207 w 400"/>
                  <a:gd name="T27" fmla="*/ 319 h 322"/>
                  <a:gd name="T28" fmla="*/ 293 w 400"/>
                  <a:gd name="T29" fmla="*/ 265 h 322"/>
                  <a:gd name="T30" fmla="*/ 380 w 400"/>
                  <a:gd name="T31" fmla="*/ 319 h 322"/>
                  <a:gd name="T32" fmla="*/ 387 w 400"/>
                  <a:gd name="T33" fmla="*/ 321 h 322"/>
                  <a:gd name="T34" fmla="*/ 393 w 400"/>
                  <a:gd name="T35" fmla="*/ 319 h 322"/>
                  <a:gd name="T36" fmla="*/ 400 w 400"/>
                  <a:gd name="T37" fmla="*/ 307 h 322"/>
                  <a:gd name="T38" fmla="*/ 400 w 400"/>
                  <a:gd name="T39" fmla="*/ 73 h 322"/>
                  <a:gd name="T40" fmla="*/ 393 w 400"/>
                  <a:gd name="T41" fmla="*/ 61 h 322"/>
                  <a:gd name="T42" fmla="*/ 93 w 400"/>
                  <a:gd name="T43" fmla="*/ 241 h 322"/>
                  <a:gd name="T44" fmla="*/ 26 w 400"/>
                  <a:gd name="T45" fmla="*/ 283 h 322"/>
                  <a:gd name="T46" fmla="*/ 26 w 400"/>
                  <a:gd name="T47" fmla="*/ 81 h 322"/>
                  <a:gd name="T48" fmla="*/ 93 w 400"/>
                  <a:gd name="T49" fmla="*/ 39 h 322"/>
                  <a:gd name="T50" fmla="*/ 93 w 400"/>
                  <a:gd name="T51" fmla="*/ 241 h 322"/>
                  <a:gd name="T52" fmla="*/ 187 w 400"/>
                  <a:gd name="T53" fmla="*/ 283 h 322"/>
                  <a:gd name="T54" fmla="*/ 119 w 400"/>
                  <a:gd name="T55" fmla="*/ 241 h 322"/>
                  <a:gd name="T56" fmla="*/ 119 w 400"/>
                  <a:gd name="T57" fmla="*/ 39 h 322"/>
                  <a:gd name="T58" fmla="*/ 187 w 400"/>
                  <a:gd name="T59" fmla="*/ 81 h 322"/>
                  <a:gd name="T60" fmla="*/ 187 w 400"/>
                  <a:gd name="T61" fmla="*/ 283 h 322"/>
                  <a:gd name="T62" fmla="*/ 280 w 400"/>
                  <a:gd name="T63" fmla="*/ 241 h 322"/>
                  <a:gd name="T64" fmla="*/ 213 w 400"/>
                  <a:gd name="T65" fmla="*/ 283 h 322"/>
                  <a:gd name="T66" fmla="*/ 213 w 400"/>
                  <a:gd name="T67" fmla="*/ 81 h 322"/>
                  <a:gd name="T68" fmla="*/ 280 w 400"/>
                  <a:gd name="T69" fmla="*/ 39 h 322"/>
                  <a:gd name="T70" fmla="*/ 280 w 400"/>
                  <a:gd name="T71" fmla="*/ 241 h 322"/>
                  <a:gd name="T72" fmla="*/ 374 w 400"/>
                  <a:gd name="T73" fmla="*/ 283 h 322"/>
                  <a:gd name="T74" fmla="*/ 306 w 400"/>
                  <a:gd name="T75" fmla="*/ 241 h 322"/>
                  <a:gd name="T76" fmla="*/ 306 w 400"/>
                  <a:gd name="T77" fmla="*/ 39 h 322"/>
                  <a:gd name="T78" fmla="*/ 374 w 400"/>
                  <a:gd name="T79" fmla="*/ 81 h 322"/>
                  <a:gd name="T80" fmla="*/ 374 w 400"/>
                  <a:gd name="T81" fmla="*/ 283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00" h="322">
                    <a:moveTo>
                      <a:pt x="393" y="61"/>
                    </a:moveTo>
                    <a:cubicBezTo>
                      <a:pt x="300" y="3"/>
                      <a:pt x="300" y="3"/>
                      <a:pt x="300" y="3"/>
                    </a:cubicBezTo>
                    <a:cubicBezTo>
                      <a:pt x="296" y="0"/>
                      <a:pt x="291" y="0"/>
                      <a:pt x="286" y="3"/>
                    </a:cubicBezTo>
                    <a:cubicBezTo>
                      <a:pt x="200" y="57"/>
                      <a:pt x="200" y="57"/>
                      <a:pt x="200" y="57"/>
                    </a:cubicBezTo>
                    <a:cubicBezTo>
                      <a:pt x="113" y="3"/>
                      <a:pt x="113" y="3"/>
                      <a:pt x="113" y="3"/>
                    </a:cubicBezTo>
                    <a:cubicBezTo>
                      <a:pt x="109" y="0"/>
                      <a:pt x="104" y="0"/>
                      <a:pt x="100" y="3"/>
                    </a:cubicBezTo>
                    <a:cubicBezTo>
                      <a:pt x="6" y="61"/>
                      <a:pt x="6" y="61"/>
                      <a:pt x="6" y="61"/>
                    </a:cubicBezTo>
                    <a:cubicBezTo>
                      <a:pt x="2" y="64"/>
                      <a:pt x="0" y="68"/>
                      <a:pt x="0" y="73"/>
                    </a:cubicBezTo>
                    <a:cubicBezTo>
                      <a:pt x="0" y="307"/>
                      <a:pt x="0" y="307"/>
                      <a:pt x="0" y="307"/>
                    </a:cubicBezTo>
                    <a:cubicBezTo>
                      <a:pt x="0" y="312"/>
                      <a:pt x="2" y="317"/>
                      <a:pt x="6" y="319"/>
                    </a:cubicBezTo>
                    <a:cubicBezTo>
                      <a:pt x="11" y="322"/>
                      <a:pt x="16" y="321"/>
                      <a:pt x="20" y="319"/>
                    </a:cubicBezTo>
                    <a:cubicBezTo>
                      <a:pt x="106" y="265"/>
                      <a:pt x="106" y="265"/>
                      <a:pt x="106" y="265"/>
                    </a:cubicBezTo>
                    <a:cubicBezTo>
                      <a:pt x="193" y="319"/>
                      <a:pt x="193" y="319"/>
                      <a:pt x="193" y="319"/>
                    </a:cubicBezTo>
                    <a:cubicBezTo>
                      <a:pt x="197" y="322"/>
                      <a:pt x="202" y="322"/>
                      <a:pt x="207" y="319"/>
                    </a:cubicBezTo>
                    <a:cubicBezTo>
                      <a:pt x="293" y="265"/>
                      <a:pt x="293" y="265"/>
                      <a:pt x="293" y="265"/>
                    </a:cubicBezTo>
                    <a:cubicBezTo>
                      <a:pt x="380" y="319"/>
                      <a:pt x="380" y="319"/>
                      <a:pt x="380" y="319"/>
                    </a:cubicBezTo>
                    <a:cubicBezTo>
                      <a:pt x="382" y="320"/>
                      <a:pt x="384" y="321"/>
                      <a:pt x="387" y="321"/>
                    </a:cubicBezTo>
                    <a:cubicBezTo>
                      <a:pt x="389" y="321"/>
                      <a:pt x="391" y="320"/>
                      <a:pt x="393" y="319"/>
                    </a:cubicBezTo>
                    <a:cubicBezTo>
                      <a:pt x="397" y="317"/>
                      <a:pt x="400" y="312"/>
                      <a:pt x="400" y="307"/>
                    </a:cubicBezTo>
                    <a:cubicBezTo>
                      <a:pt x="400" y="73"/>
                      <a:pt x="400" y="73"/>
                      <a:pt x="400" y="73"/>
                    </a:cubicBezTo>
                    <a:cubicBezTo>
                      <a:pt x="400" y="68"/>
                      <a:pt x="397" y="64"/>
                      <a:pt x="393" y="61"/>
                    </a:cubicBezTo>
                    <a:close/>
                    <a:moveTo>
                      <a:pt x="93" y="241"/>
                    </a:moveTo>
                    <a:cubicBezTo>
                      <a:pt x="26" y="283"/>
                      <a:pt x="26" y="283"/>
                      <a:pt x="26" y="283"/>
                    </a:cubicBezTo>
                    <a:cubicBezTo>
                      <a:pt x="26" y="81"/>
                      <a:pt x="26" y="81"/>
                      <a:pt x="26" y="81"/>
                    </a:cubicBezTo>
                    <a:cubicBezTo>
                      <a:pt x="93" y="39"/>
                      <a:pt x="93" y="39"/>
                      <a:pt x="93" y="39"/>
                    </a:cubicBezTo>
                    <a:lnTo>
                      <a:pt x="93" y="241"/>
                    </a:lnTo>
                    <a:close/>
                    <a:moveTo>
                      <a:pt x="187" y="283"/>
                    </a:moveTo>
                    <a:cubicBezTo>
                      <a:pt x="119" y="241"/>
                      <a:pt x="119" y="241"/>
                      <a:pt x="119" y="241"/>
                    </a:cubicBezTo>
                    <a:cubicBezTo>
                      <a:pt x="119" y="39"/>
                      <a:pt x="119" y="39"/>
                      <a:pt x="119" y="39"/>
                    </a:cubicBezTo>
                    <a:cubicBezTo>
                      <a:pt x="187" y="81"/>
                      <a:pt x="187" y="81"/>
                      <a:pt x="187" y="81"/>
                    </a:cubicBezTo>
                    <a:lnTo>
                      <a:pt x="187" y="283"/>
                    </a:lnTo>
                    <a:close/>
                    <a:moveTo>
                      <a:pt x="280" y="241"/>
                    </a:moveTo>
                    <a:cubicBezTo>
                      <a:pt x="213" y="283"/>
                      <a:pt x="213" y="283"/>
                      <a:pt x="213" y="283"/>
                    </a:cubicBezTo>
                    <a:cubicBezTo>
                      <a:pt x="213" y="81"/>
                      <a:pt x="213" y="81"/>
                      <a:pt x="213" y="81"/>
                    </a:cubicBezTo>
                    <a:cubicBezTo>
                      <a:pt x="280" y="39"/>
                      <a:pt x="280" y="39"/>
                      <a:pt x="280" y="39"/>
                    </a:cubicBezTo>
                    <a:lnTo>
                      <a:pt x="280" y="241"/>
                    </a:lnTo>
                    <a:close/>
                    <a:moveTo>
                      <a:pt x="374" y="283"/>
                    </a:moveTo>
                    <a:cubicBezTo>
                      <a:pt x="306" y="241"/>
                      <a:pt x="306" y="241"/>
                      <a:pt x="306" y="241"/>
                    </a:cubicBezTo>
                    <a:cubicBezTo>
                      <a:pt x="306" y="39"/>
                      <a:pt x="306" y="39"/>
                      <a:pt x="306" y="39"/>
                    </a:cubicBezTo>
                    <a:cubicBezTo>
                      <a:pt x="374" y="81"/>
                      <a:pt x="374" y="81"/>
                      <a:pt x="374" y="81"/>
                    </a:cubicBezTo>
                    <a:lnTo>
                      <a:pt x="374" y="283"/>
                    </a:lnTo>
                    <a:close/>
                  </a:path>
                </a:pathLst>
              </a:custGeom>
              <a:grpFill/>
              <a:ln>
                <a:noFill/>
              </a:ln>
            </p:spPr>
            <p:txBody>
              <a:bodyPr vert="horz" wrap="square" lIns="105467" tIns="52732" rIns="105467" bIns="52732" numCol="1" anchor="t" anchorCtr="0" compatLnSpc="1">
                <a:prstTxWarp prst="textNoShape">
                  <a:avLst/>
                </a:prstTxWarp>
              </a:bodyPr>
              <a:lstStyle/>
              <a:p>
                <a:pPr>
                  <a:lnSpc>
                    <a:spcPct val="130000"/>
                  </a:lnSpc>
                </a:pPr>
                <a:endParaRPr lang="en-US" sz="3400" dirty="0">
                  <a:solidFill>
                    <a:schemeClr val="bg1">
                      <a:lumMod val="65000"/>
                    </a:schemeClr>
                  </a:solidFill>
                  <a:latin typeface="+mn-lt"/>
                  <a:ea typeface="微软雅黑"/>
                  <a:cs typeface="+mn-ea"/>
                  <a:sym typeface="Arial"/>
                </a:endParaRPr>
              </a:p>
            </p:txBody>
          </p:sp>
          <p:sp>
            <p:nvSpPr>
              <p:cNvPr id="18" name="Freeform 23"/>
              <p:cNvSpPr>
                <a:spLocks noEditPoints="1"/>
              </p:cNvSpPr>
              <p:nvPr/>
            </p:nvSpPr>
            <p:spPr bwMode="auto">
              <a:xfrm>
                <a:off x="6665323" y="3562825"/>
                <a:ext cx="587140" cy="587140"/>
              </a:xfrm>
              <a:custGeom>
                <a:avLst/>
                <a:gdLst>
                  <a:gd name="T0" fmla="*/ 192 w 384"/>
                  <a:gd name="T1" fmla="*/ 0 h 384"/>
                  <a:gd name="T2" fmla="*/ 0 w 384"/>
                  <a:gd name="T3" fmla="*/ 192 h 384"/>
                  <a:gd name="T4" fmla="*/ 192 w 384"/>
                  <a:gd name="T5" fmla="*/ 384 h 384"/>
                  <a:gd name="T6" fmla="*/ 384 w 384"/>
                  <a:gd name="T7" fmla="*/ 192 h 384"/>
                  <a:gd name="T8" fmla="*/ 192 w 384"/>
                  <a:gd name="T9" fmla="*/ 0 h 384"/>
                  <a:gd name="T10" fmla="*/ 192 w 384"/>
                  <a:gd name="T11" fmla="*/ 349 h 384"/>
                  <a:gd name="T12" fmla="*/ 35 w 384"/>
                  <a:gd name="T13" fmla="*/ 192 h 384"/>
                  <a:gd name="T14" fmla="*/ 192 w 384"/>
                  <a:gd name="T15" fmla="*/ 35 h 384"/>
                  <a:gd name="T16" fmla="*/ 349 w 384"/>
                  <a:gd name="T17" fmla="*/ 192 h 384"/>
                  <a:gd name="T18" fmla="*/ 192 w 384"/>
                  <a:gd name="T19" fmla="*/ 349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192" y="349"/>
                    </a:moveTo>
                    <a:cubicBezTo>
                      <a:pt x="105" y="349"/>
                      <a:pt x="35" y="278"/>
                      <a:pt x="35" y="192"/>
                    </a:cubicBezTo>
                    <a:cubicBezTo>
                      <a:pt x="35" y="105"/>
                      <a:pt x="105" y="35"/>
                      <a:pt x="192" y="35"/>
                    </a:cubicBezTo>
                    <a:cubicBezTo>
                      <a:pt x="278" y="35"/>
                      <a:pt x="349" y="105"/>
                      <a:pt x="349" y="192"/>
                    </a:cubicBezTo>
                    <a:cubicBezTo>
                      <a:pt x="349" y="278"/>
                      <a:pt x="278" y="349"/>
                      <a:pt x="192" y="349"/>
                    </a:cubicBezTo>
                    <a:close/>
                  </a:path>
                </a:pathLst>
              </a:custGeom>
              <a:grpFill/>
              <a:ln>
                <a:noFill/>
              </a:ln>
            </p:spPr>
            <p:txBody>
              <a:bodyPr vert="horz" wrap="square" lIns="105467" tIns="52732" rIns="105467" bIns="52732" numCol="1" anchor="t" anchorCtr="0" compatLnSpc="1">
                <a:prstTxWarp prst="textNoShape">
                  <a:avLst/>
                </a:prstTxWarp>
              </a:bodyPr>
              <a:lstStyle/>
              <a:p>
                <a:pPr>
                  <a:lnSpc>
                    <a:spcPct val="130000"/>
                  </a:lnSpc>
                </a:pPr>
                <a:endParaRPr lang="en-US" sz="3400" dirty="0">
                  <a:solidFill>
                    <a:schemeClr val="bg1">
                      <a:lumMod val="65000"/>
                    </a:schemeClr>
                  </a:solidFill>
                  <a:latin typeface="+mn-lt"/>
                  <a:ea typeface="微软雅黑"/>
                  <a:cs typeface="+mn-ea"/>
                  <a:sym typeface="Arial"/>
                </a:endParaRPr>
              </a:p>
            </p:txBody>
          </p:sp>
        </p:grpSp>
        <p:grpSp>
          <p:nvGrpSpPr>
            <p:cNvPr id="8" name="Group 23"/>
            <p:cNvGrpSpPr/>
            <p:nvPr/>
          </p:nvGrpSpPr>
          <p:grpSpPr>
            <a:xfrm>
              <a:off x="6828960" y="4221182"/>
              <a:ext cx="436632" cy="436632"/>
              <a:chOff x="7740352" y="3562825"/>
              <a:chExt cx="587140" cy="587140"/>
            </a:xfrm>
            <a:solidFill>
              <a:schemeClr val="bg1"/>
            </a:solidFill>
          </p:grpSpPr>
          <p:sp>
            <p:nvSpPr>
              <p:cNvPr id="15" name="Freeform 24"/>
              <p:cNvSpPr>
                <a:spLocks noEditPoints="1"/>
              </p:cNvSpPr>
              <p:nvPr/>
            </p:nvSpPr>
            <p:spPr bwMode="auto">
              <a:xfrm>
                <a:off x="7740352" y="3562825"/>
                <a:ext cx="587140" cy="587140"/>
              </a:xfrm>
              <a:custGeom>
                <a:avLst/>
                <a:gdLst>
                  <a:gd name="T0" fmla="*/ 192 w 384"/>
                  <a:gd name="T1" fmla="*/ 0 h 384"/>
                  <a:gd name="T2" fmla="*/ 0 w 384"/>
                  <a:gd name="T3" fmla="*/ 192 h 384"/>
                  <a:gd name="T4" fmla="*/ 192 w 384"/>
                  <a:gd name="T5" fmla="*/ 384 h 384"/>
                  <a:gd name="T6" fmla="*/ 384 w 384"/>
                  <a:gd name="T7" fmla="*/ 192 h 384"/>
                  <a:gd name="T8" fmla="*/ 192 w 384"/>
                  <a:gd name="T9" fmla="*/ 0 h 384"/>
                  <a:gd name="T10" fmla="*/ 192 w 384"/>
                  <a:gd name="T11" fmla="*/ 349 h 384"/>
                  <a:gd name="T12" fmla="*/ 35 w 384"/>
                  <a:gd name="T13" fmla="*/ 192 h 384"/>
                  <a:gd name="T14" fmla="*/ 192 w 384"/>
                  <a:gd name="T15" fmla="*/ 35 h 384"/>
                  <a:gd name="T16" fmla="*/ 349 w 384"/>
                  <a:gd name="T17" fmla="*/ 192 h 384"/>
                  <a:gd name="T18" fmla="*/ 192 w 384"/>
                  <a:gd name="T19" fmla="*/ 349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192" y="349"/>
                    </a:moveTo>
                    <a:cubicBezTo>
                      <a:pt x="105" y="349"/>
                      <a:pt x="35" y="278"/>
                      <a:pt x="35" y="192"/>
                    </a:cubicBezTo>
                    <a:cubicBezTo>
                      <a:pt x="35" y="105"/>
                      <a:pt x="105" y="35"/>
                      <a:pt x="192" y="35"/>
                    </a:cubicBezTo>
                    <a:cubicBezTo>
                      <a:pt x="278" y="35"/>
                      <a:pt x="349" y="105"/>
                      <a:pt x="349" y="192"/>
                    </a:cubicBezTo>
                    <a:cubicBezTo>
                      <a:pt x="349" y="278"/>
                      <a:pt x="278" y="349"/>
                      <a:pt x="192" y="349"/>
                    </a:cubicBezTo>
                    <a:close/>
                  </a:path>
                </a:pathLst>
              </a:custGeom>
              <a:grpFill/>
              <a:ln>
                <a:noFill/>
              </a:ln>
            </p:spPr>
            <p:txBody>
              <a:bodyPr vert="horz" wrap="square" lIns="105467" tIns="52732" rIns="105467" bIns="52732" numCol="1" anchor="t" anchorCtr="0" compatLnSpc="1">
                <a:prstTxWarp prst="textNoShape">
                  <a:avLst/>
                </a:prstTxWarp>
              </a:bodyPr>
              <a:lstStyle/>
              <a:p>
                <a:pPr>
                  <a:lnSpc>
                    <a:spcPct val="130000"/>
                  </a:lnSpc>
                </a:pPr>
                <a:endParaRPr lang="en-US" sz="3400" dirty="0">
                  <a:solidFill>
                    <a:schemeClr val="bg1">
                      <a:lumMod val="65000"/>
                    </a:schemeClr>
                  </a:solidFill>
                  <a:latin typeface="+mn-lt"/>
                  <a:ea typeface="微软雅黑"/>
                  <a:cs typeface="+mn-ea"/>
                  <a:sym typeface="Arial"/>
                </a:endParaRPr>
              </a:p>
            </p:txBody>
          </p:sp>
          <p:sp>
            <p:nvSpPr>
              <p:cNvPr id="16" name="Freeform 27"/>
              <p:cNvSpPr>
                <a:spLocks noEditPoints="1"/>
              </p:cNvSpPr>
              <p:nvPr/>
            </p:nvSpPr>
            <p:spPr bwMode="auto">
              <a:xfrm>
                <a:off x="7931746" y="3722078"/>
                <a:ext cx="204352" cy="268635"/>
              </a:xfrm>
              <a:custGeom>
                <a:avLst/>
                <a:gdLst>
                  <a:gd name="T0" fmla="*/ 96 w 256"/>
                  <a:gd name="T1" fmla="*/ 48 h 336"/>
                  <a:gd name="T2" fmla="*/ 48 w 256"/>
                  <a:gd name="T3" fmla="*/ 0 h 336"/>
                  <a:gd name="T4" fmla="*/ 0 w 256"/>
                  <a:gd name="T5" fmla="*/ 48 h 336"/>
                  <a:gd name="T6" fmla="*/ 29 w 256"/>
                  <a:gd name="T7" fmla="*/ 92 h 336"/>
                  <a:gd name="T8" fmla="*/ 29 w 256"/>
                  <a:gd name="T9" fmla="*/ 244 h 336"/>
                  <a:gd name="T10" fmla="*/ 0 w 256"/>
                  <a:gd name="T11" fmla="*/ 288 h 336"/>
                  <a:gd name="T12" fmla="*/ 48 w 256"/>
                  <a:gd name="T13" fmla="*/ 336 h 336"/>
                  <a:gd name="T14" fmla="*/ 96 w 256"/>
                  <a:gd name="T15" fmla="*/ 288 h 336"/>
                  <a:gd name="T16" fmla="*/ 67 w 256"/>
                  <a:gd name="T17" fmla="*/ 244 h 336"/>
                  <a:gd name="T18" fmla="*/ 67 w 256"/>
                  <a:gd name="T19" fmla="*/ 92 h 336"/>
                  <a:gd name="T20" fmla="*/ 96 w 256"/>
                  <a:gd name="T21" fmla="*/ 48 h 336"/>
                  <a:gd name="T22" fmla="*/ 75 w 256"/>
                  <a:gd name="T23" fmla="*/ 288 h 336"/>
                  <a:gd name="T24" fmla="*/ 48 w 256"/>
                  <a:gd name="T25" fmla="*/ 316 h 336"/>
                  <a:gd name="T26" fmla="*/ 20 w 256"/>
                  <a:gd name="T27" fmla="*/ 288 h 336"/>
                  <a:gd name="T28" fmla="*/ 48 w 256"/>
                  <a:gd name="T29" fmla="*/ 260 h 336"/>
                  <a:gd name="T30" fmla="*/ 75 w 256"/>
                  <a:gd name="T31" fmla="*/ 288 h 336"/>
                  <a:gd name="T32" fmla="*/ 48 w 256"/>
                  <a:gd name="T33" fmla="*/ 76 h 336"/>
                  <a:gd name="T34" fmla="*/ 20 w 256"/>
                  <a:gd name="T35" fmla="*/ 48 h 336"/>
                  <a:gd name="T36" fmla="*/ 48 w 256"/>
                  <a:gd name="T37" fmla="*/ 20 h 336"/>
                  <a:gd name="T38" fmla="*/ 75 w 256"/>
                  <a:gd name="T39" fmla="*/ 48 h 336"/>
                  <a:gd name="T40" fmla="*/ 48 w 256"/>
                  <a:gd name="T41" fmla="*/ 76 h 336"/>
                  <a:gd name="T42" fmla="*/ 227 w 256"/>
                  <a:gd name="T43" fmla="*/ 244 h 336"/>
                  <a:gd name="T44" fmla="*/ 227 w 256"/>
                  <a:gd name="T45" fmla="*/ 92 h 336"/>
                  <a:gd name="T46" fmla="*/ 256 w 256"/>
                  <a:gd name="T47" fmla="*/ 48 h 336"/>
                  <a:gd name="T48" fmla="*/ 208 w 256"/>
                  <a:gd name="T49" fmla="*/ 0 h 336"/>
                  <a:gd name="T50" fmla="*/ 160 w 256"/>
                  <a:gd name="T51" fmla="*/ 48 h 336"/>
                  <a:gd name="T52" fmla="*/ 189 w 256"/>
                  <a:gd name="T53" fmla="*/ 92 h 336"/>
                  <a:gd name="T54" fmla="*/ 189 w 256"/>
                  <a:gd name="T55" fmla="*/ 244 h 336"/>
                  <a:gd name="T56" fmla="*/ 160 w 256"/>
                  <a:gd name="T57" fmla="*/ 288 h 336"/>
                  <a:gd name="T58" fmla="*/ 208 w 256"/>
                  <a:gd name="T59" fmla="*/ 336 h 336"/>
                  <a:gd name="T60" fmla="*/ 256 w 256"/>
                  <a:gd name="T61" fmla="*/ 288 h 336"/>
                  <a:gd name="T62" fmla="*/ 227 w 256"/>
                  <a:gd name="T63" fmla="*/ 244 h 336"/>
                  <a:gd name="T64" fmla="*/ 180 w 256"/>
                  <a:gd name="T65" fmla="*/ 48 h 336"/>
                  <a:gd name="T66" fmla="*/ 208 w 256"/>
                  <a:gd name="T67" fmla="*/ 20 h 336"/>
                  <a:gd name="T68" fmla="*/ 235 w 256"/>
                  <a:gd name="T69" fmla="*/ 48 h 336"/>
                  <a:gd name="T70" fmla="*/ 208 w 256"/>
                  <a:gd name="T71" fmla="*/ 76 h 336"/>
                  <a:gd name="T72" fmla="*/ 180 w 256"/>
                  <a:gd name="T73" fmla="*/ 48 h 336"/>
                  <a:gd name="T74" fmla="*/ 208 w 256"/>
                  <a:gd name="T75" fmla="*/ 316 h 336"/>
                  <a:gd name="T76" fmla="*/ 180 w 256"/>
                  <a:gd name="T77" fmla="*/ 288 h 336"/>
                  <a:gd name="T78" fmla="*/ 208 w 256"/>
                  <a:gd name="T79" fmla="*/ 260 h 336"/>
                  <a:gd name="T80" fmla="*/ 235 w 256"/>
                  <a:gd name="T81" fmla="*/ 288 h 336"/>
                  <a:gd name="T82" fmla="*/ 208 w 256"/>
                  <a:gd name="T83" fmla="*/ 316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56" h="336">
                    <a:moveTo>
                      <a:pt x="96" y="48"/>
                    </a:moveTo>
                    <a:cubicBezTo>
                      <a:pt x="96" y="21"/>
                      <a:pt x="74" y="0"/>
                      <a:pt x="48" y="0"/>
                    </a:cubicBezTo>
                    <a:cubicBezTo>
                      <a:pt x="21" y="0"/>
                      <a:pt x="0" y="21"/>
                      <a:pt x="0" y="48"/>
                    </a:cubicBezTo>
                    <a:cubicBezTo>
                      <a:pt x="0" y="68"/>
                      <a:pt x="12" y="85"/>
                      <a:pt x="29" y="92"/>
                    </a:cubicBezTo>
                    <a:cubicBezTo>
                      <a:pt x="29" y="244"/>
                      <a:pt x="29" y="244"/>
                      <a:pt x="29" y="244"/>
                    </a:cubicBezTo>
                    <a:cubicBezTo>
                      <a:pt x="12" y="251"/>
                      <a:pt x="0" y="268"/>
                      <a:pt x="0" y="288"/>
                    </a:cubicBezTo>
                    <a:cubicBezTo>
                      <a:pt x="0" y="314"/>
                      <a:pt x="21" y="336"/>
                      <a:pt x="48" y="336"/>
                    </a:cubicBezTo>
                    <a:cubicBezTo>
                      <a:pt x="74" y="336"/>
                      <a:pt x="96" y="314"/>
                      <a:pt x="96" y="288"/>
                    </a:cubicBezTo>
                    <a:cubicBezTo>
                      <a:pt x="96" y="268"/>
                      <a:pt x="84" y="251"/>
                      <a:pt x="67" y="244"/>
                    </a:cubicBezTo>
                    <a:cubicBezTo>
                      <a:pt x="67" y="92"/>
                      <a:pt x="67" y="92"/>
                      <a:pt x="67" y="92"/>
                    </a:cubicBezTo>
                    <a:cubicBezTo>
                      <a:pt x="84" y="85"/>
                      <a:pt x="96" y="68"/>
                      <a:pt x="96" y="48"/>
                    </a:cubicBezTo>
                    <a:close/>
                    <a:moveTo>
                      <a:pt x="75" y="288"/>
                    </a:moveTo>
                    <a:cubicBezTo>
                      <a:pt x="75" y="303"/>
                      <a:pt x="63" y="316"/>
                      <a:pt x="48" y="316"/>
                    </a:cubicBezTo>
                    <a:cubicBezTo>
                      <a:pt x="32" y="316"/>
                      <a:pt x="20" y="303"/>
                      <a:pt x="20" y="288"/>
                    </a:cubicBezTo>
                    <a:cubicBezTo>
                      <a:pt x="20" y="273"/>
                      <a:pt x="32" y="260"/>
                      <a:pt x="48" y="260"/>
                    </a:cubicBezTo>
                    <a:cubicBezTo>
                      <a:pt x="63" y="260"/>
                      <a:pt x="75" y="273"/>
                      <a:pt x="75" y="288"/>
                    </a:cubicBezTo>
                    <a:close/>
                    <a:moveTo>
                      <a:pt x="48" y="76"/>
                    </a:moveTo>
                    <a:cubicBezTo>
                      <a:pt x="32" y="76"/>
                      <a:pt x="20" y="63"/>
                      <a:pt x="20" y="48"/>
                    </a:cubicBezTo>
                    <a:cubicBezTo>
                      <a:pt x="20" y="33"/>
                      <a:pt x="32" y="20"/>
                      <a:pt x="48" y="20"/>
                    </a:cubicBezTo>
                    <a:cubicBezTo>
                      <a:pt x="63" y="20"/>
                      <a:pt x="75" y="33"/>
                      <a:pt x="75" y="48"/>
                    </a:cubicBezTo>
                    <a:cubicBezTo>
                      <a:pt x="75" y="63"/>
                      <a:pt x="63" y="76"/>
                      <a:pt x="48" y="76"/>
                    </a:cubicBezTo>
                    <a:close/>
                    <a:moveTo>
                      <a:pt x="227" y="244"/>
                    </a:moveTo>
                    <a:cubicBezTo>
                      <a:pt x="227" y="92"/>
                      <a:pt x="227" y="92"/>
                      <a:pt x="227" y="92"/>
                    </a:cubicBezTo>
                    <a:cubicBezTo>
                      <a:pt x="244" y="85"/>
                      <a:pt x="256" y="68"/>
                      <a:pt x="256" y="48"/>
                    </a:cubicBezTo>
                    <a:cubicBezTo>
                      <a:pt x="256" y="21"/>
                      <a:pt x="234" y="0"/>
                      <a:pt x="208" y="0"/>
                    </a:cubicBezTo>
                    <a:cubicBezTo>
                      <a:pt x="181" y="0"/>
                      <a:pt x="160" y="21"/>
                      <a:pt x="160" y="48"/>
                    </a:cubicBezTo>
                    <a:cubicBezTo>
                      <a:pt x="160" y="68"/>
                      <a:pt x="172" y="85"/>
                      <a:pt x="189" y="92"/>
                    </a:cubicBezTo>
                    <a:cubicBezTo>
                      <a:pt x="189" y="244"/>
                      <a:pt x="189" y="244"/>
                      <a:pt x="189" y="244"/>
                    </a:cubicBezTo>
                    <a:cubicBezTo>
                      <a:pt x="172" y="251"/>
                      <a:pt x="160" y="268"/>
                      <a:pt x="160" y="288"/>
                    </a:cubicBezTo>
                    <a:cubicBezTo>
                      <a:pt x="160" y="314"/>
                      <a:pt x="181" y="336"/>
                      <a:pt x="208" y="336"/>
                    </a:cubicBezTo>
                    <a:cubicBezTo>
                      <a:pt x="234" y="336"/>
                      <a:pt x="256" y="314"/>
                      <a:pt x="256" y="288"/>
                    </a:cubicBezTo>
                    <a:cubicBezTo>
                      <a:pt x="256" y="268"/>
                      <a:pt x="244" y="251"/>
                      <a:pt x="227" y="244"/>
                    </a:cubicBezTo>
                    <a:close/>
                    <a:moveTo>
                      <a:pt x="180" y="48"/>
                    </a:moveTo>
                    <a:cubicBezTo>
                      <a:pt x="180" y="33"/>
                      <a:pt x="192" y="20"/>
                      <a:pt x="208" y="20"/>
                    </a:cubicBezTo>
                    <a:cubicBezTo>
                      <a:pt x="223" y="20"/>
                      <a:pt x="235" y="33"/>
                      <a:pt x="235" y="48"/>
                    </a:cubicBezTo>
                    <a:cubicBezTo>
                      <a:pt x="235" y="63"/>
                      <a:pt x="223" y="76"/>
                      <a:pt x="208" y="76"/>
                    </a:cubicBezTo>
                    <a:cubicBezTo>
                      <a:pt x="192" y="76"/>
                      <a:pt x="180" y="63"/>
                      <a:pt x="180" y="48"/>
                    </a:cubicBezTo>
                    <a:close/>
                    <a:moveTo>
                      <a:pt x="208" y="316"/>
                    </a:moveTo>
                    <a:cubicBezTo>
                      <a:pt x="192" y="316"/>
                      <a:pt x="180" y="303"/>
                      <a:pt x="180" y="288"/>
                    </a:cubicBezTo>
                    <a:cubicBezTo>
                      <a:pt x="180" y="273"/>
                      <a:pt x="192" y="260"/>
                      <a:pt x="208" y="260"/>
                    </a:cubicBezTo>
                    <a:cubicBezTo>
                      <a:pt x="223" y="260"/>
                      <a:pt x="235" y="273"/>
                      <a:pt x="235" y="288"/>
                    </a:cubicBezTo>
                    <a:cubicBezTo>
                      <a:pt x="235" y="303"/>
                      <a:pt x="223" y="316"/>
                      <a:pt x="208" y="316"/>
                    </a:cubicBezTo>
                    <a:close/>
                  </a:path>
                </a:pathLst>
              </a:custGeom>
              <a:grpFill/>
              <a:ln>
                <a:noFill/>
              </a:ln>
            </p:spPr>
            <p:txBody>
              <a:bodyPr vert="horz" wrap="square" lIns="105467" tIns="52732" rIns="105467" bIns="52732" numCol="1" anchor="t" anchorCtr="0" compatLnSpc="1">
                <a:prstTxWarp prst="textNoShape">
                  <a:avLst/>
                </a:prstTxWarp>
              </a:bodyPr>
              <a:lstStyle/>
              <a:p>
                <a:pPr>
                  <a:lnSpc>
                    <a:spcPct val="130000"/>
                  </a:lnSpc>
                </a:pPr>
                <a:endParaRPr lang="en-US" sz="3400" dirty="0">
                  <a:solidFill>
                    <a:schemeClr val="bg1">
                      <a:lumMod val="65000"/>
                    </a:schemeClr>
                  </a:solidFill>
                  <a:latin typeface="+mn-lt"/>
                  <a:ea typeface="微软雅黑"/>
                  <a:cs typeface="+mn-ea"/>
                  <a:sym typeface="Arial"/>
                </a:endParaRPr>
              </a:p>
            </p:txBody>
          </p:sp>
        </p:grpSp>
        <p:sp>
          <p:nvSpPr>
            <p:cNvPr id="9" name="TextBox 29"/>
            <p:cNvSpPr txBox="1"/>
            <p:nvPr/>
          </p:nvSpPr>
          <p:spPr>
            <a:xfrm>
              <a:off x="1576860" y="2656732"/>
              <a:ext cx="3054587" cy="542811"/>
            </a:xfrm>
            <a:prstGeom prst="rect">
              <a:avLst/>
            </a:prstGeom>
            <a:noFill/>
          </p:spPr>
          <p:txBody>
            <a:bodyPr wrap="square" rtlCol="0">
              <a:spAutoFit/>
            </a:bodyPr>
            <a:lstStyle/>
            <a:p>
              <a:pPr>
                <a:lnSpc>
                  <a:spcPct val="130000"/>
                </a:lnSpc>
              </a:pPr>
              <a:r>
                <a:rPr lang="en-US" altLang="zh-CN" sz="1200" dirty="0">
                  <a:solidFill>
                    <a:schemeClr val="tx1">
                      <a:lumMod val="50000"/>
                      <a:lumOff val="50000"/>
                    </a:schemeClr>
                  </a:solidFill>
                  <a:latin typeface="+mn-lt"/>
                  <a:ea typeface="微软雅黑"/>
                  <a:cs typeface="+mn-ea"/>
                  <a:sym typeface="Arial"/>
                </a:rPr>
                <a:t>Woe be to him that reads but one book. George Herbert</a:t>
              </a:r>
              <a:endParaRPr lang="id-ID" sz="1200" dirty="0">
                <a:solidFill>
                  <a:schemeClr val="tx1">
                    <a:lumMod val="50000"/>
                    <a:lumOff val="50000"/>
                  </a:schemeClr>
                </a:solidFill>
                <a:latin typeface="+mn-lt"/>
                <a:ea typeface="微软雅黑"/>
                <a:cs typeface="+mn-ea"/>
                <a:sym typeface="Arial"/>
              </a:endParaRPr>
            </a:p>
          </p:txBody>
        </p:sp>
        <p:sp>
          <p:nvSpPr>
            <p:cNvPr id="10" name="TextBox 30"/>
            <p:cNvSpPr txBox="1"/>
            <p:nvPr/>
          </p:nvSpPr>
          <p:spPr>
            <a:xfrm>
              <a:off x="1576860" y="2225725"/>
              <a:ext cx="2625509" cy="485903"/>
            </a:xfrm>
            <a:prstGeom prst="rect">
              <a:avLst/>
            </a:prstGeom>
            <a:noFill/>
          </p:spPr>
          <p:txBody>
            <a:bodyPr wrap="square" rtlCol="0">
              <a:spAutoFit/>
            </a:bodyPr>
            <a:lstStyle/>
            <a:p>
              <a:pPr>
                <a:lnSpc>
                  <a:spcPct val="130000"/>
                </a:lnSpc>
              </a:pPr>
              <a:r>
                <a:rPr lang="id-ID" sz="2100" b="1" dirty="0">
                  <a:solidFill>
                    <a:schemeClr val="tx1">
                      <a:lumMod val="65000"/>
                      <a:lumOff val="35000"/>
                    </a:schemeClr>
                  </a:solidFill>
                  <a:latin typeface="+mn-lt"/>
                  <a:ea typeface="微软雅黑"/>
                  <a:cs typeface="+mn-ea"/>
                  <a:sym typeface="Arial"/>
                </a:rPr>
                <a:t>Speakers</a:t>
              </a:r>
              <a:endParaRPr lang="id-ID" sz="2100" b="1" dirty="0">
                <a:solidFill>
                  <a:schemeClr val="tx1">
                    <a:lumMod val="65000"/>
                    <a:lumOff val="35000"/>
                  </a:schemeClr>
                </a:solidFill>
                <a:latin typeface="+mn-lt"/>
                <a:ea typeface="微软雅黑"/>
                <a:cs typeface="+mn-ea"/>
                <a:sym typeface="Arial"/>
              </a:endParaRPr>
            </a:p>
          </p:txBody>
        </p:sp>
        <p:sp>
          <p:nvSpPr>
            <p:cNvPr id="11" name="TextBox 29"/>
            <p:cNvSpPr txBox="1"/>
            <p:nvPr/>
          </p:nvSpPr>
          <p:spPr>
            <a:xfrm>
              <a:off x="8466391" y="4249049"/>
              <a:ext cx="3054587" cy="542811"/>
            </a:xfrm>
            <a:prstGeom prst="rect">
              <a:avLst/>
            </a:prstGeom>
            <a:noFill/>
          </p:spPr>
          <p:txBody>
            <a:bodyPr wrap="square" rtlCol="0">
              <a:spAutoFit/>
            </a:bodyPr>
            <a:lstStyle/>
            <a:p>
              <a:pPr>
                <a:lnSpc>
                  <a:spcPct val="130000"/>
                </a:lnSpc>
              </a:pPr>
              <a:r>
                <a:rPr lang="en-US" altLang="zh-CN" sz="1200" dirty="0">
                  <a:solidFill>
                    <a:schemeClr val="tx1">
                      <a:lumMod val="50000"/>
                      <a:lumOff val="50000"/>
                    </a:schemeClr>
                  </a:solidFill>
                  <a:latin typeface="+mn-lt"/>
                  <a:ea typeface="微软雅黑"/>
                  <a:cs typeface="+mn-ea"/>
                  <a:sym typeface="Arial"/>
                </a:rPr>
                <a:t>Be an encourager, the world has enough critics already.</a:t>
              </a:r>
              <a:endParaRPr lang="id-ID" sz="1200" dirty="0">
                <a:solidFill>
                  <a:schemeClr val="tx1">
                    <a:lumMod val="50000"/>
                    <a:lumOff val="50000"/>
                  </a:schemeClr>
                </a:solidFill>
                <a:latin typeface="+mn-lt"/>
                <a:ea typeface="微软雅黑"/>
                <a:cs typeface="+mn-ea"/>
                <a:sym typeface="Arial"/>
              </a:endParaRPr>
            </a:p>
          </p:txBody>
        </p:sp>
        <p:sp>
          <p:nvSpPr>
            <p:cNvPr id="12" name="TextBox 30"/>
            <p:cNvSpPr txBox="1"/>
            <p:nvPr/>
          </p:nvSpPr>
          <p:spPr>
            <a:xfrm>
              <a:off x="8466391" y="3818042"/>
              <a:ext cx="2625509" cy="485903"/>
            </a:xfrm>
            <a:prstGeom prst="rect">
              <a:avLst/>
            </a:prstGeom>
            <a:noFill/>
          </p:spPr>
          <p:txBody>
            <a:bodyPr wrap="square" rtlCol="0">
              <a:spAutoFit/>
            </a:bodyPr>
            <a:lstStyle/>
            <a:p>
              <a:pPr>
                <a:lnSpc>
                  <a:spcPct val="130000"/>
                </a:lnSpc>
              </a:pPr>
              <a:r>
                <a:rPr lang="id-ID" sz="2100" b="1" dirty="0">
                  <a:solidFill>
                    <a:schemeClr val="tx1">
                      <a:lumMod val="65000"/>
                      <a:lumOff val="35000"/>
                    </a:schemeClr>
                  </a:solidFill>
                  <a:latin typeface="+mn-lt"/>
                  <a:ea typeface="微软雅黑"/>
                  <a:cs typeface="+mn-ea"/>
                  <a:sym typeface="Arial"/>
                </a:rPr>
                <a:t>Break Time</a:t>
              </a:r>
              <a:endParaRPr lang="id-ID" sz="2100" b="1" dirty="0">
                <a:solidFill>
                  <a:schemeClr val="tx1">
                    <a:lumMod val="65000"/>
                    <a:lumOff val="35000"/>
                  </a:schemeClr>
                </a:solidFill>
                <a:latin typeface="+mn-lt"/>
                <a:ea typeface="微软雅黑"/>
                <a:cs typeface="+mn-ea"/>
                <a:sym typeface="Arial"/>
              </a:endParaRPr>
            </a:p>
          </p:txBody>
        </p:sp>
        <p:sp>
          <p:nvSpPr>
            <p:cNvPr id="13" name="TextBox 29"/>
            <p:cNvSpPr txBox="1"/>
            <p:nvPr/>
          </p:nvSpPr>
          <p:spPr>
            <a:xfrm>
              <a:off x="1844874" y="5778305"/>
              <a:ext cx="3054587" cy="542811"/>
            </a:xfrm>
            <a:prstGeom prst="rect">
              <a:avLst/>
            </a:prstGeom>
            <a:noFill/>
          </p:spPr>
          <p:txBody>
            <a:bodyPr wrap="square" rtlCol="0">
              <a:spAutoFit/>
            </a:bodyPr>
            <a:lstStyle/>
            <a:p>
              <a:pPr>
                <a:lnSpc>
                  <a:spcPct val="130000"/>
                </a:lnSpc>
              </a:pPr>
              <a:r>
                <a:rPr lang="en-US" altLang="zh-CN" sz="1200" dirty="0">
                  <a:solidFill>
                    <a:schemeClr val="tx1">
                      <a:lumMod val="50000"/>
                      <a:lumOff val="50000"/>
                    </a:schemeClr>
                  </a:solidFill>
                  <a:latin typeface="+mn-lt"/>
                  <a:ea typeface="微软雅黑"/>
                  <a:cs typeface="+mn-ea"/>
                  <a:sym typeface="Arial"/>
                </a:rPr>
                <a:t>Everyone wants, happiness. No one wants pain. But you can’t have a rainbow without a little rain.</a:t>
              </a:r>
              <a:endParaRPr lang="id-ID" sz="1200" dirty="0">
                <a:solidFill>
                  <a:schemeClr val="tx1">
                    <a:lumMod val="50000"/>
                    <a:lumOff val="50000"/>
                  </a:schemeClr>
                </a:solidFill>
                <a:latin typeface="+mn-lt"/>
                <a:ea typeface="微软雅黑"/>
                <a:cs typeface="+mn-ea"/>
                <a:sym typeface="Arial"/>
              </a:endParaRPr>
            </a:p>
          </p:txBody>
        </p:sp>
        <p:sp>
          <p:nvSpPr>
            <p:cNvPr id="14" name="TextBox 30"/>
            <p:cNvSpPr txBox="1"/>
            <p:nvPr/>
          </p:nvSpPr>
          <p:spPr>
            <a:xfrm>
              <a:off x="1844874" y="5347298"/>
              <a:ext cx="2625509" cy="485903"/>
            </a:xfrm>
            <a:prstGeom prst="rect">
              <a:avLst/>
            </a:prstGeom>
            <a:noFill/>
          </p:spPr>
          <p:txBody>
            <a:bodyPr wrap="square" rtlCol="0">
              <a:spAutoFit/>
            </a:bodyPr>
            <a:lstStyle/>
            <a:p>
              <a:pPr>
                <a:lnSpc>
                  <a:spcPct val="130000"/>
                </a:lnSpc>
              </a:pPr>
              <a:r>
                <a:rPr lang="id-ID" sz="2100" b="1" dirty="0">
                  <a:solidFill>
                    <a:schemeClr val="tx1">
                      <a:lumMod val="65000"/>
                      <a:lumOff val="35000"/>
                    </a:schemeClr>
                  </a:solidFill>
                  <a:latin typeface="+mn-lt"/>
                  <a:ea typeface="微软雅黑"/>
                  <a:cs typeface="+mn-ea"/>
                  <a:sym typeface="Arial"/>
                </a:rPr>
                <a:t>Opening</a:t>
              </a:r>
              <a:endParaRPr lang="id-ID" sz="2100" b="1" dirty="0">
                <a:solidFill>
                  <a:schemeClr val="tx1">
                    <a:lumMod val="65000"/>
                    <a:lumOff val="35000"/>
                  </a:schemeClr>
                </a:solidFill>
                <a:latin typeface="+mn-lt"/>
                <a:ea typeface="微软雅黑"/>
                <a:cs typeface="+mn-ea"/>
                <a:sym typeface="Arial"/>
              </a:endParaRPr>
            </a:p>
          </p:txBody>
        </p:sp>
      </p:grpSp>
      <p:cxnSp>
        <p:nvCxnSpPr>
          <p:cNvPr id="30" name="直接连接符 29"/>
          <p:cNvCxnSpPr/>
          <p:nvPr/>
        </p:nvCxnSpPr>
        <p:spPr>
          <a:xfrm>
            <a:off x="657484" y="877396"/>
            <a:ext cx="11406773" cy="0"/>
          </a:xfrm>
          <a:prstGeom prst="line">
            <a:avLst/>
          </a:prstGeom>
          <a:noFill/>
          <a:ln w="12700" cap="flat" cmpd="sng" algn="ctr">
            <a:solidFill>
              <a:srgbClr val="FE7F8D"/>
            </a:solidFill>
            <a:prstDash val="dash"/>
          </a:ln>
          <a:effectLst/>
        </p:spPr>
      </p:cxnSp>
      <p:sp>
        <p:nvSpPr>
          <p:cNvPr id="31" name="TextBox 41"/>
          <p:cNvSpPr txBox="1"/>
          <p:nvPr/>
        </p:nvSpPr>
        <p:spPr>
          <a:xfrm>
            <a:off x="898306" y="231949"/>
            <a:ext cx="2001141" cy="589816"/>
          </a:xfrm>
          <a:prstGeom prst="rect">
            <a:avLst/>
          </a:prstGeom>
          <a:noFill/>
        </p:spPr>
        <p:txBody>
          <a:bodyPr wrap="none" lIns="96433" tIns="48216" rIns="96433" bIns="48216" rtlCol="0">
            <a:spAutoFit/>
          </a:bodyPr>
          <a:lstStyle/>
          <a:p>
            <a:pPr defTabSz="964326"/>
            <a:r>
              <a:rPr lang="tr-TR" altLang="zh-CN" sz="3200" b="1" dirty="0" err="1">
                <a:solidFill>
                  <a:srgbClr val="FE7F8D"/>
                </a:solidFill>
                <a:effectLst>
                  <a:outerShdw blurRad="38100" dist="38100" dir="2700000" algn="tl">
                    <a:srgbClr val="000000">
                      <a:alpha val="43137"/>
                    </a:srgbClr>
                  </a:outerShdw>
                </a:effectLst>
                <a:latin typeface="+mn-lt"/>
                <a:ea typeface="微软雅黑"/>
                <a:cs typeface="+mn-ea"/>
                <a:sym typeface="Arial"/>
              </a:rPr>
              <a:t>Direction</a:t>
            </a:r>
            <a:endParaRPr lang="zh-CN" altLang="en-US" sz="3200" b="1" dirty="0">
              <a:solidFill>
                <a:srgbClr val="FE7F8D"/>
              </a:solidFill>
              <a:effectLst>
                <a:outerShdw blurRad="38100" dist="38100" dir="2700000" algn="tl">
                  <a:srgbClr val="000000">
                    <a:alpha val="43137"/>
                  </a:srgbClr>
                </a:outerShdw>
              </a:effectLst>
              <a:latin typeface="+mn-lt"/>
              <a:ea typeface="微软雅黑"/>
              <a:cs typeface="+mn-ea"/>
              <a:sym typeface="Arial"/>
            </a:endParaRPr>
          </a:p>
        </p:txBody>
      </p:sp>
    </p:spTree>
    <p:extLst>
      <p:ext uri="{BB962C8B-B14F-4D97-AF65-F5344CB8AC3E}">
        <p14:creationId xmlns:p14="http://schemas.microsoft.com/office/powerpoint/2010/main" val="1555267379"/>
      </p:ext>
    </p:extLst>
  </p:cSld>
  <p:clrMapOvr>
    <a:masterClrMapping/>
  </p:clrMapOvr>
  <mc:AlternateContent xmlns:mc="http://schemas.openxmlformats.org/markup-compatibility/2006" xmlns:p14="http://schemas.microsoft.com/office/powerpoint/2010/main">
    <mc:Choice Requires="p14">
      <p:transition spd="slow" p14:dur="1600" advClick="0" advTm="3000">
        <p14:gallery dir="l"/>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0" y="-19358"/>
            <a:ext cx="12858750" cy="72520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文本框 1"/>
          <p:cNvSpPr txBox="1"/>
          <p:nvPr/>
        </p:nvSpPr>
        <p:spPr>
          <a:xfrm>
            <a:off x="4765629" y="1312069"/>
            <a:ext cx="3575018" cy="769441"/>
          </a:xfrm>
          <a:prstGeom prst="rect">
            <a:avLst/>
          </a:prstGeom>
          <a:noFill/>
        </p:spPr>
        <p:txBody>
          <a:bodyPr wrap="none" rtlCol="0">
            <a:spAutoFit/>
          </a:bodyPr>
          <a:lstStyle/>
          <a:p>
            <a:pPr algn="ctr"/>
            <a:r>
              <a:rPr lang="en-US" altLang="zh-CN" sz="4400" b="1" dirty="0" smtClean="0">
                <a:solidFill>
                  <a:schemeClr val="bg1"/>
                </a:solidFill>
                <a:effectLst>
                  <a:outerShdw blurRad="38100" dist="38100" dir="2700000" algn="tl">
                    <a:srgbClr val="000000">
                      <a:alpha val="43137"/>
                    </a:srgbClr>
                  </a:outerShdw>
                </a:effectLst>
                <a:latin typeface="+mj-lt"/>
                <a:ea typeface="微软雅黑"/>
                <a:cs typeface="+mn-ea"/>
                <a:sym typeface="Arial"/>
              </a:rPr>
              <a:t>CONTENTS</a:t>
            </a:r>
            <a:endParaRPr lang="zh-CN" altLang="en-US" sz="4400" b="1" dirty="0">
              <a:solidFill>
                <a:schemeClr val="bg1"/>
              </a:solidFill>
              <a:effectLst>
                <a:outerShdw blurRad="38100" dist="38100" dir="2700000" algn="tl">
                  <a:srgbClr val="000000">
                    <a:alpha val="43137"/>
                  </a:srgbClr>
                </a:outerShdw>
              </a:effectLst>
              <a:latin typeface="+mj-lt"/>
              <a:ea typeface="微软雅黑"/>
              <a:cs typeface="+mn-ea"/>
              <a:sym typeface="Arial"/>
            </a:endParaRPr>
          </a:p>
        </p:txBody>
      </p:sp>
      <p:grpSp>
        <p:nvGrpSpPr>
          <p:cNvPr id="8" name="组合 7"/>
          <p:cNvGrpSpPr/>
          <p:nvPr/>
        </p:nvGrpSpPr>
        <p:grpSpPr>
          <a:xfrm>
            <a:off x="3117007" y="2667447"/>
            <a:ext cx="2194684" cy="536906"/>
            <a:chOff x="6717407" y="2358887"/>
            <a:chExt cx="2194684" cy="536906"/>
          </a:xfrm>
        </p:grpSpPr>
        <p:sp>
          <p:nvSpPr>
            <p:cNvPr id="9" name="文本框 3"/>
            <p:cNvSpPr txBox="1"/>
            <p:nvPr/>
          </p:nvSpPr>
          <p:spPr>
            <a:xfrm>
              <a:off x="7499525" y="2362572"/>
              <a:ext cx="1412566" cy="461665"/>
            </a:xfrm>
            <a:prstGeom prst="rect">
              <a:avLst/>
            </a:prstGeom>
            <a:noFill/>
          </p:spPr>
          <p:txBody>
            <a:bodyPr wrap="none" rtlCol="0">
              <a:spAutoFit/>
            </a:bodyPr>
            <a:lstStyle/>
            <a:p>
              <a:r>
                <a:rPr lang="tr-TR" altLang="zh-CN" sz="2400" b="1" dirty="0">
                  <a:solidFill>
                    <a:schemeClr val="bg1"/>
                  </a:solidFill>
                  <a:latin typeface="+mj-lt"/>
                  <a:ea typeface="微软雅黑"/>
                  <a:cs typeface="+mn-ea"/>
                  <a:sym typeface="Arial"/>
                </a:rPr>
                <a:t>Solution</a:t>
              </a:r>
              <a:endParaRPr lang="zh-CN" altLang="en-US" sz="2400" b="1" dirty="0">
                <a:solidFill>
                  <a:schemeClr val="bg1"/>
                </a:solidFill>
                <a:latin typeface="+mj-lt"/>
                <a:ea typeface="微软雅黑"/>
                <a:cs typeface="+mn-ea"/>
                <a:sym typeface="Arial"/>
              </a:endParaRPr>
            </a:p>
          </p:txBody>
        </p:sp>
        <p:sp>
          <p:nvSpPr>
            <p:cNvPr id="10" name="椭圆 9"/>
            <p:cNvSpPr/>
            <p:nvPr/>
          </p:nvSpPr>
          <p:spPr>
            <a:xfrm>
              <a:off x="6717407" y="2358887"/>
              <a:ext cx="536906" cy="536906"/>
            </a:xfrm>
            <a:prstGeom prst="ellipse">
              <a:avLst/>
            </a:prstGeom>
            <a:solidFill>
              <a:schemeClr val="bg1"/>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b="1" spc="300" dirty="0">
                  <a:solidFill>
                    <a:srgbClr val="FE7F8D"/>
                  </a:solidFill>
                  <a:latin typeface="+mj-lt"/>
                  <a:ea typeface="微软雅黑"/>
                  <a:cs typeface="+mn-ea"/>
                  <a:sym typeface="Arial"/>
                </a:rPr>
                <a:t>01</a:t>
              </a:r>
              <a:endParaRPr lang="zh-CN" altLang="en-US" b="1" spc="300" dirty="0">
                <a:solidFill>
                  <a:srgbClr val="FE7F8D"/>
                </a:solidFill>
                <a:latin typeface="+mj-lt"/>
                <a:ea typeface="微软雅黑"/>
                <a:cs typeface="+mn-ea"/>
                <a:sym typeface="Arial"/>
              </a:endParaRPr>
            </a:p>
          </p:txBody>
        </p:sp>
      </p:grpSp>
      <p:grpSp>
        <p:nvGrpSpPr>
          <p:cNvPr id="11" name="组合 10"/>
          <p:cNvGrpSpPr/>
          <p:nvPr/>
        </p:nvGrpSpPr>
        <p:grpSpPr>
          <a:xfrm>
            <a:off x="6789415" y="2667447"/>
            <a:ext cx="2323181" cy="536906"/>
            <a:chOff x="6717407" y="2358887"/>
            <a:chExt cx="2323181" cy="536906"/>
          </a:xfrm>
        </p:grpSpPr>
        <p:sp>
          <p:nvSpPr>
            <p:cNvPr id="12" name="文本框 3"/>
            <p:cNvSpPr txBox="1"/>
            <p:nvPr/>
          </p:nvSpPr>
          <p:spPr>
            <a:xfrm>
              <a:off x="7499525" y="2362572"/>
              <a:ext cx="1541063" cy="461665"/>
            </a:xfrm>
            <a:prstGeom prst="rect">
              <a:avLst/>
            </a:prstGeom>
            <a:noFill/>
          </p:spPr>
          <p:txBody>
            <a:bodyPr wrap="none" rtlCol="0">
              <a:spAutoFit/>
            </a:bodyPr>
            <a:lstStyle/>
            <a:p>
              <a:r>
                <a:rPr lang="tr-TR" altLang="zh-CN" sz="2400" b="1" dirty="0" err="1">
                  <a:solidFill>
                    <a:schemeClr val="bg1"/>
                  </a:solidFill>
                  <a:latin typeface="+mj-lt"/>
                  <a:ea typeface="微软雅黑"/>
                  <a:cs typeface="+mn-ea"/>
                  <a:sym typeface="Arial"/>
                </a:rPr>
                <a:t>Direction</a:t>
              </a:r>
              <a:endParaRPr lang="zh-CN" altLang="en-US" sz="2400" b="1" dirty="0">
                <a:solidFill>
                  <a:schemeClr val="bg1"/>
                </a:solidFill>
                <a:latin typeface="+mj-lt"/>
                <a:ea typeface="微软雅黑"/>
                <a:cs typeface="+mn-ea"/>
                <a:sym typeface="Arial"/>
              </a:endParaRPr>
            </a:p>
          </p:txBody>
        </p:sp>
        <p:sp>
          <p:nvSpPr>
            <p:cNvPr id="13" name="椭圆 12"/>
            <p:cNvSpPr/>
            <p:nvPr/>
          </p:nvSpPr>
          <p:spPr>
            <a:xfrm>
              <a:off x="6717407" y="2358887"/>
              <a:ext cx="536906" cy="536906"/>
            </a:xfrm>
            <a:prstGeom prst="ellipse">
              <a:avLst/>
            </a:prstGeom>
            <a:solidFill>
              <a:schemeClr val="bg1"/>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b="1" spc="300" dirty="0">
                  <a:solidFill>
                    <a:srgbClr val="FE7F8D"/>
                  </a:solidFill>
                  <a:latin typeface="+mj-lt"/>
                  <a:ea typeface="微软雅黑"/>
                  <a:cs typeface="+mn-ea"/>
                  <a:sym typeface="Arial"/>
                </a:rPr>
                <a:t>02</a:t>
              </a:r>
              <a:endParaRPr lang="zh-CN" altLang="en-US" b="1" spc="300" dirty="0">
                <a:solidFill>
                  <a:srgbClr val="FE7F8D"/>
                </a:solidFill>
                <a:latin typeface="+mj-lt"/>
                <a:ea typeface="微软雅黑"/>
                <a:cs typeface="+mn-ea"/>
                <a:sym typeface="Arial"/>
              </a:endParaRPr>
            </a:p>
          </p:txBody>
        </p:sp>
      </p:grpSp>
      <p:grpSp>
        <p:nvGrpSpPr>
          <p:cNvPr id="14" name="组合 13"/>
          <p:cNvGrpSpPr/>
          <p:nvPr/>
        </p:nvGrpSpPr>
        <p:grpSpPr>
          <a:xfrm>
            <a:off x="3117007" y="3650815"/>
            <a:ext cx="2165830" cy="536906"/>
            <a:chOff x="6717407" y="2358887"/>
            <a:chExt cx="2165830" cy="536906"/>
          </a:xfrm>
        </p:grpSpPr>
        <p:sp>
          <p:nvSpPr>
            <p:cNvPr id="15" name="文本框 3"/>
            <p:cNvSpPr txBox="1"/>
            <p:nvPr/>
          </p:nvSpPr>
          <p:spPr>
            <a:xfrm>
              <a:off x="7499525" y="2362572"/>
              <a:ext cx="1383712" cy="461665"/>
            </a:xfrm>
            <a:prstGeom prst="rect">
              <a:avLst/>
            </a:prstGeom>
            <a:noFill/>
          </p:spPr>
          <p:txBody>
            <a:bodyPr wrap="none" rtlCol="0">
              <a:spAutoFit/>
            </a:bodyPr>
            <a:lstStyle/>
            <a:p>
              <a:r>
                <a:rPr lang="tr-TR" altLang="zh-CN" sz="2400" b="1" dirty="0">
                  <a:solidFill>
                    <a:schemeClr val="bg1"/>
                  </a:solidFill>
                  <a:latin typeface="+mj-lt"/>
                  <a:ea typeface="微软雅黑"/>
                  <a:cs typeface="+mn-ea"/>
                  <a:sym typeface="Arial"/>
                </a:rPr>
                <a:t>Content</a:t>
              </a:r>
              <a:endParaRPr lang="zh-CN" altLang="en-US" sz="2400" b="1" dirty="0">
                <a:solidFill>
                  <a:schemeClr val="bg1"/>
                </a:solidFill>
                <a:latin typeface="+mj-lt"/>
                <a:ea typeface="微软雅黑"/>
                <a:cs typeface="+mn-ea"/>
                <a:sym typeface="Arial"/>
              </a:endParaRPr>
            </a:p>
          </p:txBody>
        </p:sp>
        <p:sp>
          <p:nvSpPr>
            <p:cNvPr id="16" name="椭圆 15"/>
            <p:cNvSpPr/>
            <p:nvPr/>
          </p:nvSpPr>
          <p:spPr>
            <a:xfrm>
              <a:off x="6717407" y="2358887"/>
              <a:ext cx="536906" cy="536906"/>
            </a:xfrm>
            <a:prstGeom prst="ellipse">
              <a:avLst/>
            </a:prstGeom>
            <a:solidFill>
              <a:schemeClr val="bg1"/>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b="1" spc="300" dirty="0">
                  <a:solidFill>
                    <a:srgbClr val="FE7F8D"/>
                  </a:solidFill>
                  <a:latin typeface="+mj-lt"/>
                  <a:ea typeface="微软雅黑"/>
                  <a:cs typeface="+mn-ea"/>
                  <a:sym typeface="Arial"/>
                </a:rPr>
                <a:t>03</a:t>
              </a:r>
              <a:endParaRPr lang="zh-CN" altLang="en-US" b="1" spc="300" dirty="0">
                <a:solidFill>
                  <a:srgbClr val="FE7F8D"/>
                </a:solidFill>
                <a:latin typeface="+mj-lt"/>
                <a:ea typeface="微软雅黑"/>
                <a:cs typeface="+mn-ea"/>
                <a:sym typeface="Arial"/>
              </a:endParaRPr>
            </a:p>
          </p:txBody>
        </p:sp>
      </p:grpSp>
      <p:grpSp>
        <p:nvGrpSpPr>
          <p:cNvPr id="17" name="组合 16"/>
          <p:cNvGrpSpPr/>
          <p:nvPr/>
        </p:nvGrpSpPr>
        <p:grpSpPr>
          <a:xfrm>
            <a:off x="6789415" y="3650815"/>
            <a:ext cx="1866902" cy="536906"/>
            <a:chOff x="6717407" y="2358887"/>
            <a:chExt cx="1866902" cy="536906"/>
          </a:xfrm>
        </p:grpSpPr>
        <p:sp>
          <p:nvSpPr>
            <p:cNvPr id="18" name="文本框 3"/>
            <p:cNvSpPr txBox="1"/>
            <p:nvPr/>
          </p:nvSpPr>
          <p:spPr>
            <a:xfrm>
              <a:off x="7499525" y="2362572"/>
              <a:ext cx="1084784" cy="461665"/>
            </a:xfrm>
            <a:prstGeom prst="rect">
              <a:avLst/>
            </a:prstGeom>
            <a:noFill/>
          </p:spPr>
          <p:txBody>
            <a:bodyPr wrap="none" rtlCol="0">
              <a:spAutoFit/>
            </a:bodyPr>
            <a:lstStyle/>
            <a:p>
              <a:r>
                <a:rPr lang="tr-TR" altLang="zh-CN" sz="2400" b="1" dirty="0">
                  <a:solidFill>
                    <a:schemeClr val="bg1"/>
                  </a:solidFill>
                  <a:latin typeface="+mj-lt"/>
                  <a:ea typeface="微软雅黑"/>
                  <a:cs typeface="+mn-ea"/>
                  <a:sym typeface="Arial"/>
                </a:rPr>
                <a:t>Visual</a:t>
              </a:r>
              <a:endParaRPr lang="zh-CN" altLang="en-US" sz="2400" b="1" dirty="0">
                <a:solidFill>
                  <a:schemeClr val="bg1"/>
                </a:solidFill>
                <a:latin typeface="+mj-lt"/>
                <a:ea typeface="微软雅黑"/>
                <a:cs typeface="+mn-ea"/>
                <a:sym typeface="Arial"/>
              </a:endParaRPr>
            </a:p>
          </p:txBody>
        </p:sp>
        <p:sp>
          <p:nvSpPr>
            <p:cNvPr id="19" name="椭圆 18"/>
            <p:cNvSpPr/>
            <p:nvPr/>
          </p:nvSpPr>
          <p:spPr>
            <a:xfrm>
              <a:off x="6717407" y="2358887"/>
              <a:ext cx="536906" cy="536906"/>
            </a:xfrm>
            <a:prstGeom prst="ellipse">
              <a:avLst/>
            </a:prstGeom>
            <a:solidFill>
              <a:schemeClr val="bg1"/>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b="1" spc="300" dirty="0">
                  <a:solidFill>
                    <a:srgbClr val="FE7F8D"/>
                  </a:solidFill>
                  <a:latin typeface="+mj-lt"/>
                  <a:ea typeface="微软雅黑"/>
                  <a:cs typeface="+mn-ea"/>
                  <a:sym typeface="Arial"/>
                </a:rPr>
                <a:t>04</a:t>
              </a:r>
              <a:endParaRPr lang="zh-CN" altLang="en-US" b="1" spc="300" dirty="0">
                <a:solidFill>
                  <a:srgbClr val="FE7F8D"/>
                </a:solidFill>
                <a:latin typeface="+mj-lt"/>
                <a:ea typeface="微软雅黑"/>
                <a:cs typeface="+mn-ea"/>
                <a:sym typeface="Arial"/>
              </a:endParaRPr>
            </a:p>
          </p:txBody>
        </p:sp>
      </p:grpSp>
    </p:spTree>
    <p:extLst>
      <p:ext uri="{BB962C8B-B14F-4D97-AF65-F5344CB8AC3E}">
        <p14:creationId xmlns:p14="http://schemas.microsoft.com/office/powerpoint/2010/main" val="2841525073"/>
      </p:ext>
    </p:extLst>
  </p:cSld>
  <p:clrMapOvr>
    <a:masterClrMapping/>
  </p:clrMapOvr>
  <mc:AlternateContent xmlns:mc="http://schemas.openxmlformats.org/markup-compatibility/2006" xmlns:p14="http://schemas.microsoft.com/office/powerpoint/2010/main">
    <mc:Choice Requires="p14">
      <p:transition spd="slow" p14:dur="1600" advClick="0" advTm="3000">
        <p14:gallery dir="l"/>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750"/>
                                        <p:tgtEl>
                                          <p:spTgt spid="7"/>
                                        </p:tgtEl>
                                      </p:cBhvr>
                                    </p:animEffect>
                                  </p:childTnLst>
                                </p:cTn>
                              </p:par>
                            </p:childTnLst>
                          </p:cTn>
                        </p:par>
                        <p:par>
                          <p:cTn id="8" fill="hold">
                            <p:stCondLst>
                              <p:cond delay="750"/>
                            </p:stCondLst>
                            <p:childTnLst>
                              <p:par>
                                <p:cTn id="9" presetID="53" presetClass="entr" presetSubtype="16"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p:cTn id="11" dur="500" fill="hold"/>
                                        <p:tgtEl>
                                          <p:spTgt spid="8"/>
                                        </p:tgtEl>
                                        <p:attrNameLst>
                                          <p:attrName>ppt_w</p:attrName>
                                        </p:attrNameLst>
                                      </p:cBhvr>
                                      <p:tavLst>
                                        <p:tav tm="0">
                                          <p:val>
                                            <p:fltVal val="0"/>
                                          </p:val>
                                        </p:tav>
                                        <p:tav tm="100000">
                                          <p:val>
                                            <p:strVal val="#ppt_w"/>
                                          </p:val>
                                        </p:tav>
                                      </p:tavLst>
                                    </p:anim>
                                    <p:anim calcmode="lin" valueType="num">
                                      <p:cBhvr>
                                        <p:cTn id="12" dur="500" fill="hold"/>
                                        <p:tgtEl>
                                          <p:spTgt spid="8"/>
                                        </p:tgtEl>
                                        <p:attrNameLst>
                                          <p:attrName>ppt_h</p:attrName>
                                        </p:attrNameLst>
                                      </p:cBhvr>
                                      <p:tavLst>
                                        <p:tav tm="0">
                                          <p:val>
                                            <p:fltVal val="0"/>
                                          </p:val>
                                        </p:tav>
                                        <p:tav tm="100000">
                                          <p:val>
                                            <p:strVal val="#ppt_h"/>
                                          </p:val>
                                        </p:tav>
                                      </p:tavLst>
                                    </p:anim>
                                    <p:animEffect transition="in" filter="fade">
                                      <p:cBhvr>
                                        <p:cTn id="13" dur="500"/>
                                        <p:tgtEl>
                                          <p:spTgt spid="8"/>
                                        </p:tgtEl>
                                      </p:cBhvr>
                                    </p:animEffect>
                                  </p:childTnLst>
                                </p:cTn>
                              </p:par>
                            </p:childTnLst>
                          </p:cTn>
                        </p:par>
                        <p:par>
                          <p:cTn id="14" fill="hold">
                            <p:stCondLst>
                              <p:cond delay="1250"/>
                            </p:stCondLst>
                            <p:childTnLst>
                              <p:par>
                                <p:cTn id="15" presetID="53" presetClass="entr" presetSubtype="16"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p:cTn id="17" dur="500" fill="hold"/>
                                        <p:tgtEl>
                                          <p:spTgt spid="11"/>
                                        </p:tgtEl>
                                        <p:attrNameLst>
                                          <p:attrName>ppt_w</p:attrName>
                                        </p:attrNameLst>
                                      </p:cBhvr>
                                      <p:tavLst>
                                        <p:tav tm="0">
                                          <p:val>
                                            <p:fltVal val="0"/>
                                          </p:val>
                                        </p:tav>
                                        <p:tav tm="100000">
                                          <p:val>
                                            <p:strVal val="#ppt_w"/>
                                          </p:val>
                                        </p:tav>
                                      </p:tavLst>
                                    </p:anim>
                                    <p:anim calcmode="lin" valueType="num">
                                      <p:cBhvr>
                                        <p:cTn id="18" dur="500" fill="hold"/>
                                        <p:tgtEl>
                                          <p:spTgt spid="11"/>
                                        </p:tgtEl>
                                        <p:attrNameLst>
                                          <p:attrName>ppt_h</p:attrName>
                                        </p:attrNameLst>
                                      </p:cBhvr>
                                      <p:tavLst>
                                        <p:tav tm="0">
                                          <p:val>
                                            <p:fltVal val="0"/>
                                          </p:val>
                                        </p:tav>
                                        <p:tav tm="100000">
                                          <p:val>
                                            <p:strVal val="#ppt_h"/>
                                          </p:val>
                                        </p:tav>
                                      </p:tavLst>
                                    </p:anim>
                                    <p:animEffect transition="in" filter="fade">
                                      <p:cBhvr>
                                        <p:cTn id="19" dur="500"/>
                                        <p:tgtEl>
                                          <p:spTgt spid="11"/>
                                        </p:tgtEl>
                                      </p:cBhvr>
                                    </p:animEffect>
                                  </p:childTnLst>
                                </p:cTn>
                              </p:par>
                            </p:childTnLst>
                          </p:cTn>
                        </p:par>
                        <p:par>
                          <p:cTn id="20" fill="hold">
                            <p:stCondLst>
                              <p:cond delay="1750"/>
                            </p:stCondLst>
                            <p:childTnLst>
                              <p:par>
                                <p:cTn id="21" presetID="53" presetClass="entr" presetSubtype="16" fill="hold" nodeType="after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p:cTn id="23" dur="500" fill="hold"/>
                                        <p:tgtEl>
                                          <p:spTgt spid="14"/>
                                        </p:tgtEl>
                                        <p:attrNameLst>
                                          <p:attrName>ppt_w</p:attrName>
                                        </p:attrNameLst>
                                      </p:cBhvr>
                                      <p:tavLst>
                                        <p:tav tm="0">
                                          <p:val>
                                            <p:fltVal val="0"/>
                                          </p:val>
                                        </p:tav>
                                        <p:tav tm="100000">
                                          <p:val>
                                            <p:strVal val="#ppt_w"/>
                                          </p:val>
                                        </p:tav>
                                      </p:tavLst>
                                    </p:anim>
                                    <p:anim calcmode="lin" valueType="num">
                                      <p:cBhvr>
                                        <p:cTn id="24" dur="500" fill="hold"/>
                                        <p:tgtEl>
                                          <p:spTgt spid="14"/>
                                        </p:tgtEl>
                                        <p:attrNameLst>
                                          <p:attrName>ppt_h</p:attrName>
                                        </p:attrNameLst>
                                      </p:cBhvr>
                                      <p:tavLst>
                                        <p:tav tm="0">
                                          <p:val>
                                            <p:fltVal val="0"/>
                                          </p:val>
                                        </p:tav>
                                        <p:tav tm="100000">
                                          <p:val>
                                            <p:strVal val="#ppt_h"/>
                                          </p:val>
                                        </p:tav>
                                      </p:tavLst>
                                    </p:anim>
                                    <p:animEffect transition="in" filter="fade">
                                      <p:cBhvr>
                                        <p:cTn id="25" dur="500"/>
                                        <p:tgtEl>
                                          <p:spTgt spid="14"/>
                                        </p:tgtEl>
                                      </p:cBhvr>
                                    </p:animEffect>
                                  </p:childTnLst>
                                </p:cTn>
                              </p:par>
                            </p:childTnLst>
                          </p:cTn>
                        </p:par>
                        <p:par>
                          <p:cTn id="26" fill="hold">
                            <p:stCondLst>
                              <p:cond delay="2250"/>
                            </p:stCondLst>
                            <p:childTnLst>
                              <p:par>
                                <p:cTn id="27" presetID="53" presetClass="entr" presetSubtype="16" fill="hold" nodeType="afterEffect">
                                  <p:stCondLst>
                                    <p:cond delay="0"/>
                                  </p:stCondLst>
                                  <p:childTnLst>
                                    <p:set>
                                      <p:cBhvr>
                                        <p:cTn id="28" dur="1" fill="hold">
                                          <p:stCondLst>
                                            <p:cond delay="0"/>
                                          </p:stCondLst>
                                        </p:cTn>
                                        <p:tgtEl>
                                          <p:spTgt spid="17"/>
                                        </p:tgtEl>
                                        <p:attrNameLst>
                                          <p:attrName>style.visibility</p:attrName>
                                        </p:attrNameLst>
                                      </p:cBhvr>
                                      <p:to>
                                        <p:strVal val="visible"/>
                                      </p:to>
                                    </p:set>
                                    <p:anim calcmode="lin" valueType="num">
                                      <p:cBhvr>
                                        <p:cTn id="29" dur="500" fill="hold"/>
                                        <p:tgtEl>
                                          <p:spTgt spid="17"/>
                                        </p:tgtEl>
                                        <p:attrNameLst>
                                          <p:attrName>ppt_w</p:attrName>
                                        </p:attrNameLst>
                                      </p:cBhvr>
                                      <p:tavLst>
                                        <p:tav tm="0">
                                          <p:val>
                                            <p:fltVal val="0"/>
                                          </p:val>
                                        </p:tav>
                                        <p:tav tm="100000">
                                          <p:val>
                                            <p:strVal val="#ppt_w"/>
                                          </p:val>
                                        </p:tav>
                                      </p:tavLst>
                                    </p:anim>
                                    <p:anim calcmode="lin" valueType="num">
                                      <p:cBhvr>
                                        <p:cTn id="30" dur="500" fill="hold"/>
                                        <p:tgtEl>
                                          <p:spTgt spid="17"/>
                                        </p:tgtEl>
                                        <p:attrNameLst>
                                          <p:attrName>ppt_h</p:attrName>
                                        </p:attrNameLst>
                                      </p:cBhvr>
                                      <p:tavLst>
                                        <p:tav tm="0">
                                          <p:val>
                                            <p:fltVal val="0"/>
                                          </p:val>
                                        </p:tav>
                                        <p:tav tm="100000">
                                          <p:val>
                                            <p:strVal val="#ppt_h"/>
                                          </p:val>
                                        </p:tav>
                                      </p:tavLst>
                                    </p:anim>
                                    <p:animEffect transition="in" filter="fade">
                                      <p:cBhvr>
                                        <p:cTn id="3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0" y="-19358"/>
            <a:ext cx="12858750" cy="72520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7" name="组合 19"/>
          <p:cNvGrpSpPr/>
          <p:nvPr/>
        </p:nvGrpSpPr>
        <p:grpSpPr>
          <a:xfrm>
            <a:off x="4197122" y="2536206"/>
            <a:ext cx="3818497" cy="1143482"/>
            <a:chOff x="6717407" y="2358887"/>
            <a:chExt cx="1868870" cy="559649"/>
          </a:xfrm>
        </p:grpSpPr>
        <p:sp>
          <p:nvSpPr>
            <p:cNvPr id="8" name="文本框 3"/>
            <p:cNvSpPr txBox="1"/>
            <p:nvPr/>
          </p:nvSpPr>
          <p:spPr>
            <a:xfrm>
              <a:off x="7342011" y="2511825"/>
              <a:ext cx="1244266" cy="406711"/>
            </a:xfrm>
            <a:prstGeom prst="rect">
              <a:avLst/>
            </a:prstGeom>
            <a:noFill/>
          </p:spPr>
          <p:txBody>
            <a:bodyPr wrap="none" rtlCol="0">
              <a:spAutoFit/>
            </a:bodyPr>
            <a:lstStyle/>
            <a:p>
              <a:r>
                <a:rPr lang="tr-TR" altLang="zh-CN" sz="4800" b="1" dirty="0" smtClean="0">
                  <a:solidFill>
                    <a:schemeClr val="bg1"/>
                  </a:solidFill>
                  <a:effectLst>
                    <a:outerShdw blurRad="38100" dist="38100" dir="2700000" algn="tl">
                      <a:srgbClr val="000000">
                        <a:alpha val="43137"/>
                      </a:srgbClr>
                    </a:outerShdw>
                  </a:effectLst>
                  <a:latin typeface="+mj-lt"/>
                  <a:ea typeface="微软雅黑"/>
                  <a:cs typeface="+mn-ea"/>
                  <a:sym typeface="Arial"/>
                </a:rPr>
                <a:t>VISUAL</a:t>
              </a:r>
              <a:endParaRPr lang="zh-CN" altLang="en-US" sz="4800" b="1" dirty="0">
                <a:solidFill>
                  <a:schemeClr val="bg1"/>
                </a:solidFill>
                <a:effectLst>
                  <a:outerShdw blurRad="38100" dist="38100" dir="2700000" algn="tl">
                    <a:srgbClr val="000000">
                      <a:alpha val="43137"/>
                    </a:srgbClr>
                  </a:outerShdw>
                </a:effectLst>
                <a:latin typeface="+mj-lt"/>
                <a:ea typeface="微软雅黑"/>
                <a:cs typeface="+mn-ea"/>
                <a:sym typeface="Arial"/>
              </a:endParaRPr>
            </a:p>
          </p:txBody>
        </p:sp>
        <p:sp>
          <p:nvSpPr>
            <p:cNvPr id="9" name="椭圆 21"/>
            <p:cNvSpPr/>
            <p:nvPr/>
          </p:nvSpPr>
          <p:spPr>
            <a:xfrm>
              <a:off x="6717407" y="2358887"/>
              <a:ext cx="536906" cy="536906"/>
            </a:xfrm>
            <a:prstGeom prst="ellipse">
              <a:avLst/>
            </a:prstGeom>
            <a:solidFill>
              <a:schemeClr val="bg1"/>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4000" b="1" spc="300" dirty="0" smtClean="0">
                  <a:solidFill>
                    <a:srgbClr val="FE7F8D"/>
                  </a:solidFill>
                  <a:latin typeface="+mj-lt"/>
                  <a:ea typeface="微软雅黑"/>
                  <a:cs typeface="+mn-ea"/>
                  <a:sym typeface="Arial"/>
                </a:rPr>
                <a:t>0</a:t>
              </a:r>
              <a:r>
                <a:rPr lang="tr-TR" altLang="zh-CN" sz="4000" b="1" spc="300" dirty="0">
                  <a:solidFill>
                    <a:srgbClr val="FE7F8D"/>
                  </a:solidFill>
                  <a:latin typeface="+mj-lt"/>
                  <a:ea typeface="微软雅黑"/>
                  <a:cs typeface="+mn-ea"/>
                  <a:sym typeface="Arial"/>
                </a:rPr>
                <a:t>4</a:t>
              </a:r>
              <a:endParaRPr lang="zh-CN" altLang="en-US" sz="4000" b="1" spc="300" dirty="0">
                <a:solidFill>
                  <a:srgbClr val="FE7F8D"/>
                </a:solidFill>
                <a:latin typeface="+mj-lt"/>
                <a:ea typeface="微软雅黑"/>
                <a:cs typeface="+mn-ea"/>
                <a:sym typeface="Arial"/>
              </a:endParaRPr>
            </a:p>
          </p:txBody>
        </p:sp>
      </p:grpSp>
    </p:spTree>
    <p:extLst>
      <p:ext uri="{BB962C8B-B14F-4D97-AF65-F5344CB8AC3E}">
        <p14:creationId xmlns:p14="http://schemas.microsoft.com/office/powerpoint/2010/main" val="4057777083"/>
      </p:ext>
    </p:extLst>
  </p:cSld>
  <p:clrMapOvr>
    <a:masterClrMapping/>
  </p:clrMapOvr>
  <mc:AlternateContent xmlns:mc="http://schemas.openxmlformats.org/markup-compatibility/2006" xmlns:p14="http://schemas.microsoft.com/office/powerpoint/2010/main">
    <mc:Choice Requires="p14">
      <p:transition spd="slow" p14:dur="1600" advClick="0" advTm="3000">
        <p14:gallery dir="l"/>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Arial"/>
              <a:ea typeface="微软雅黑"/>
              <a:cs typeface="+mn-ea"/>
              <a:sym typeface="Arial"/>
            </a:endParaRPr>
          </a:p>
        </p:txBody>
      </p:sp>
      <p:grpSp>
        <p:nvGrpSpPr>
          <p:cNvPr id="3" name="组合 2"/>
          <p:cNvGrpSpPr/>
          <p:nvPr/>
        </p:nvGrpSpPr>
        <p:grpSpPr>
          <a:xfrm>
            <a:off x="1172013" y="1932723"/>
            <a:ext cx="9986602" cy="4423273"/>
            <a:chOff x="1172013" y="1932723"/>
            <a:chExt cx="9986602" cy="4423273"/>
          </a:xfrm>
        </p:grpSpPr>
        <p:grpSp>
          <p:nvGrpSpPr>
            <p:cNvPr id="5" name="组合 4"/>
            <p:cNvGrpSpPr/>
            <p:nvPr/>
          </p:nvGrpSpPr>
          <p:grpSpPr>
            <a:xfrm>
              <a:off x="1172013" y="1932723"/>
              <a:ext cx="4475520" cy="4423273"/>
              <a:chOff x="1172013" y="1932723"/>
              <a:chExt cx="4475520" cy="4423273"/>
            </a:xfrm>
          </p:grpSpPr>
          <p:grpSp>
            <p:nvGrpSpPr>
              <p:cNvPr id="6" name="组合 5"/>
              <p:cNvGrpSpPr/>
              <p:nvPr/>
            </p:nvGrpSpPr>
            <p:grpSpPr>
              <a:xfrm>
                <a:off x="1760696" y="2041810"/>
                <a:ext cx="3886837" cy="2776983"/>
                <a:chOff x="1053129" y="1531356"/>
                <a:chExt cx="2915507" cy="2082737"/>
              </a:xfrm>
              <a:solidFill>
                <a:srgbClr val="306458"/>
              </a:solidFill>
            </p:grpSpPr>
            <p:grpSp>
              <p:nvGrpSpPr>
                <p:cNvPr id="37" name="组合 36"/>
                <p:cNvGrpSpPr/>
                <p:nvPr/>
              </p:nvGrpSpPr>
              <p:grpSpPr>
                <a:xfrm>
                  <a:off x="1053129" y="1531356"/>
                  <a:ext cx="2915507" cy="1874463"/>
                  <a:chOff x="1835696" y="1419622"/>
                  <a:chExt cx="4032000" cy="2592288"/>
                </a:xfrm>
                <a:grpFill/>
              </p:grpSpPr>
              <p:cxnSp>
                <p:nvCxnSpPr>
                  <p:cNvPr id="54" name="直接连接符 53"/>
                  <p:cNvCxnSpPr/>
                  <p:nvPr/>
                </p:nvCxnSpPr>
                <p:spPr>
                  <a:xfrm>
                    <a:off x="1835696" y="1419622"/>
                    <a:ext cx="4032000" cy="0"/>
                  </a:xfrm>
                  <a:prstGeom prst="line">
                    <a:avLst/>
                  </a:prstGeom>
                  <a:grpFill/>
                  <a:ln w="6350" cap="flat" cmpd="sng" algn="ctr">
                    <a:solidFill>
                      <a:srgbClr val="7A7A94"/>
                    </a:solidFill>
                    <a:prstDash val="sysDot"/>
                    <a:miter lim="800000"/>
                  </a:ln>
                  <a:effectLst/>
                </p:spPr>
              </p:cxnSp>
              <p:cxnSp>
                <p:nvCxnSpPr>
                  <p:cNvPr id="55" name="直接连接符 54"/>
                  <p:cNvCxnSpPr/>
                  <p:nvPr/>
                </p:nvCxnSpPr>
                <p:spPr>
                  <a:xfrm>
                    <a:off x="1835696" y="1707654"/>
                    <a:ext cx="4032000" cy="0"/>
                  </a:xfrm>
                  <a:prstGeom prst="line">
                    <a:avLst/>
                  </a:prstGeom>
                  <a:grpFill/>
                  <a:ln w="6350" cap="flat" cmpd="sng" algn="ctr">
                    <a:solidFill>
                      <a:srgbClr val="7A7A94"/>
                    </a:solidFill>
                    <a:prstDash val="sysDot"/>
                    <a:miter lim="800000"/>
                  </a:ln>
                  <a:effectLst/>
                </p:spPr>
              </p:cxnSp>
              <p:cxnSp>
                <p:nvCxnSpPr>
                  <p:cNvPr id="56" name="直接连接符 55"/>
                  <p:cNvCxnSpPr/>
                  <p:nvPr/>
                </p:nvCxnSpPr>
                <p:spPr>
                  <a:xfrm>
                    <a:off x="1835696" y="1995686"/>
                    <a:ext cx="4032000" cy="0"/>
                  </a:xfrm>
                  <a:prstGeom prst="line">
                    <a:avLst/>
                  </a:prstGeom>
                  <a:grpFill/>
                  <a:ln w="6350" cap="flat" cmpd="sng" algn="ctr">
                    <a:solidFill>
                      <a:srgbClr val="7A7A94"/>
                    </a:solidFill>
                    <a:prstDash val="sysDot"/>
                    <a:miter lim="800000"/>
                  </a:ln>
                  <a:effectLst/>
                </p:spPr>
              </p:cxnSp>
              <p:cxnSp>
                <p:nvCxnSpPr>
                  <p:cNvPr id="57" name="直接连接符 56"/>
                  <p:cNvCxnSpPr/>
                  <p:nvPr/>
                </p:nvCxnSpPr>
                <p:spPr>
                  <a:xfrm>
                    <a:off x="1835696" y="2283718"/>
                    <a:ext cx="4032000" cy="0"/>
                  </a:xfrm>
                  <a:prstGeom prst="line">
                    <a:avLst/>
                  </a:prstGeom>
                  <a:grpFill/>
                  <a:ln w="6350" cap="flat" cmpd="sng" algn="ctr">
                    <a:solidFill>
                      <a:srgbClr val="7A7A94"/>
                    </a:solidFill>
                    <a:prstDash val="sysDot"/>
                    <a:miter lim="800000"/>
                  </a:ln>
                  <a:effectLst/>
                </p:spPr>
              </p:cxnSp>
              <p:cxnSp>
                <p:nvCxnSpPr>
                  <p:cNvPr id="58" name="直接连接符 57"/>
                  <p:cNvCxnSpPr/>
                  <p:nvPr/>
                </p:nvCxnSpPr>
                <p:spPr>
                  <a:xfrm>
                    <a:off x="1835696" y="2571750"/>
                    <a:ext cx="4032000" cy="0"/>
                  </a:xfrm>
                  <a:prstGeom prst="line">
                    <a:avLst/>
                  </a:prstGeom>
                  <a:grpFill/>
                  <a:ln w="6350" cap="flat" cmpd="sng" algn="ctr">
                    <a:solidFill>
                      <a:srgbClr val="7A7A94"/>
                    </a:solidFill>
                    <a:prstDash val="sysDot"/>
                    <a:miter lim="800000"/>
                  </a:ln>
                  <a:effectLst/>
                </p:spPr>
              </p:cxnSp>
              <p:cxnSp>
                <p:nvCxnSpPr>
                  <p:cNvPr id="59" name="直接连接符 58"/>
                  <p:cNvCxnSpPr/>
                  <p:nvPr/>
                </p:nvCxnSpPr>
                <p:spPr>
                  <a:xfrm>
                    <a:off x="1835696" y="2859782"/>
                    <a:ext cx="4032000" cy="0"/>
                  </a:xfrm>
                  <a:prstGeom prst="line">
                    <a:avLst/>
                  </a:prstGeom>
                  <a:grpFill/>
                  <a:ln w="6350" cap="flat" cmpd="sng" algn="ctr">
                    <a:solidFill>
                      <a:srgbClr val="7A7A94"/>
                    </a:solidFill>
                    <a:prstDash val="sysDot"/>
                    <a:miter lim="800000"/>
                  </a:ln>
                  <a:effectLst/>
                </p:spPr>
              </p:cxnSp>
              <p:cxnSp>
                <p:nvCxnSpPr>
                  <p:cNvPr id="60" name="直接连接符 59"/>
                  <p:cNvCxnSpPr/>
                  <p:nvPr/>
                </p:nvCxnSpPr>
                <p:spPr>
                  <a:xfrm>
                    <a:off x="1835696" y="3147814"/>
                    <a:ext cx="4032000" cy="0"/>
                  </a:xfrm>
                  <a:prstGeom prst="line">
                    <a:avLst/>
                  </a:prstGeom>
                  <a:grpFill/>
                  <a:ln w="6350" cap="flat" cmpd="sng" algn="ctr">
                    <a:solidFill>
                      <a:srgbClr val="7A7A94"/>
                    </a:solidFill>
                    <a:prstDash val="sysDot"/>
                    <a:miter lim="800000"/>
                  </a:ln>
                  <a:effectLst/>
                </p:spPr>
              </p:cxnSp>
              <p:cxnSp>
                <p:nvCxnSpPr>
                  <p:cNvPr id="61" name="直接连接符 60"/>
                  <p:cNvCxnSpPr/>
                  <p:nvPr/>
                </p:nvCxnSpPr>
                <p:spPr>
                  <a:xfrm>
                    <a:off x="1835696" y="3435846"/>
                    <a:ext cx="4032000" cy="0"/>
                  </a:xfrm>
                  <a:prstGeom prst="line">
                    <a:avLst/>
                  </a:prstGeom>
                  <a:grpFill/>
                  <a:ln w="6350" cap="flat" cmpd="sng" algn="ctr">
                    <a:solidFill>
                      <a:srgbClr val="7A7A94"/>
                    </a:solidFill>
                    <a:prstDash val="sysDot"/>
                    <a:miter lim="800000"/>
                  </a:ln>
                  <a:effectLst/>
                </p:spPr>
              </p:cxnSp>
              <p:cxnSp>
                <p:nvCxnSpPr>
                  <p:cNvPr id="62" name="直接连接符 61"/>
                  <p:cNvCxnSpPr/>
                  <p:nvPr/>
                </p:nvCxnSpPr>
                <p:spPr>
                  <a:xfrm>
                    <a:off x="1835696" y="3723878"/>
                    <a:ext cx="4032000" cy="0"/>
                  </a:xfrm>
                  <a:prstGeom prst="line">
                    <a:avLst/>
                  </a:prstGeom>
                  <a:grpFill/>
                  <a:ln w="6350" cap="flat" cmpd="sng" algn="ctr">
                    <a:solidFill>
                      <a:srgbClr val="7A7A94"/>
                    </a:solidFill>
                    <a:prstDash val="sysDot"/>
                    <a:miter lim="800000"/>
                  </a:ln>
                  <a:effectLst/>
                </p:spPr>
              </p:cxnSp>
              <p:cxnSp>
                <p:nvCxnSpPr>
                  <p:cNvPr id="63" name="直接连接符 62"/>
                  <p:cNvCxnSpPr/>
                  <p:nvPr/>
                </p:nvCxnSpPr>
                <p:spPr>
                  <a:xfrm>
                    <a:off x="1835696" y="4011910"/>
                    <a:ext cx="4032000" cy="0"/>
                  </a:xfrm>
                  <a:prstGeom prst="line">
                    <a:avLst/>
                  </a:prstGeom>
                  <a:grpFill/>
                  <a:ln w="6350" cap="flat" cmpd="sng" algn="ctr">
                    <a:solidFill>
                      <a:srgbClr val="7A7A94"/>
                    </a:solidFill>
                    <a:prstDash val="sysDot"/>
                    <a:miter lim="800000"/>
                  </a:ln>
                  <a:effectLst/>
                </p:spPr>
              </p:cxnSp>
            </p:grpSp>
            <p:cxnSp>
              <p:nvCxnSpPr>
                <p:cNvPr id="38" name="直接连接符 37"/>
                <p:cNvCxnSpPr/>
                <p:nvPr/>
              </p:nvCxnSpPr>
              <p:spPr>
                <a:xfrm>
                  <a:off x="1053129" y="3614093"/>
                  <a:ext cx="2915507" cy="0"/>
                </a:xfrm>
                <a:prstGeom prst="line">
                  <a:avLst/>
                </a:prstGeom>
                <a:grpFill/>
                <a:ln w="6350" cap="flat" cmpd="sng" algn="ctr">
                  <a:solidFill>
                    <a:srgbClr val="7A7A94"/>
                  </a:solidFill>
                  <a:prstDash val="solid"/>
                  <a:miter lim="800000"/>
                </a:ln>
                <a:effectLst/>
              </p:spPr>
            </p:cxnSp>
            <p:cxnSp>
              <p:nvCxnSpPr>
                <p:cNvPr id="39" name="直接连接符 38"/>
                <p:cNvCxnSpPr/>
                <p:nvPr/>
              </p:nvCxnSpPr>
              <p:spPr>
                <a:xfrm flipV="1">
                  <a:off x="1105191" y="1531356"/>
                  <a:ext cx="0" cy="2082506"/>
                </a:xfrm>
                <a:prstGeom prst="line">
                  <a:avLst/>
                </a:prstGeom>
                <a:grpFill/>
                <a:ln w="6350" cap="flat" cmpd="sng" algn="ctr">
                  <a:solidFill>
                    <a:srgbClr val="7A7A94"/>
                  </a:solidFill>
                  <a:prstDash val="solid"/>
                  <a:miter lim="800000"/>
                </a:ln>
                <a:effectLst/>
              </p:spPr>
            </p:cxnSp>
            <p:grpSp>
              <p:nvGrpSpPr>
                <p:cNvPr id="40" name="组合 39"/>
                <p:cNvGrpSpPr/>
                <p:nvPr/>
              </p:nvGrpSpPr>
              <p:grpSpPr>
                <a:xfrm>
                  <a:off x="1053129" y="1531356"/>
                  <a:ext cx="52063" cy="2082737"/>
                  <a:chOff x="1835696" y="1419622"/>
                  <a:chExt cx="72000" cy="2880320"/>
                </a:xfrm>
                <a:grpFill/>
              </p:grpSpPr>
              <p:cxnSp>
                <p:nvCxnSpPr>
                  <p:cNvPr id="43" name="直接连接符 42"/>
                  <p:cNvCxnSpPr/>
                  <p:nvPr/>
                </p:nvCxnSpPr>
                <p:spPr>
                  <a:xfrm>
                    <a:off x="1835696" y="1419622"/>
                    <a:ext cx="72000" cy="0"/>
                  </a:xfrm>
                  <a:prstGeom prst="line">
                    <a:avLst/>
                  </a:prstGeom>
                  <a:grpFill/>
                  <a:ln w="6350" cap="flat" cmpd="sng" algn="ctr">
                    <a:solidFill>
                      <a:srgbClr val="7A7A94"/>
                    </a:solidFill>
                    <a:prstDash val="solid"/>
                    <a:miter lim="800000"/>
                  </a:ln>
                  <a:effectLst/>
                </p:spPr>
              </p:cxnSp>
              <p:cxnSp>
                <p:nvCxnSpPr>
                  <p:cNvPr id="44" name="直接连接符 43"/>
                  <p:cNvCxnSpPr/>
                  <p:nvPr/>
                </p:nvCxnSpPr>
                <p:spPr>
                  <a:xfrm>
                    <a:off x="1835696" y="1707654"/>
                    <a:ext cx="72000" cy="0"/>
                  </a:xfrm>
                  <a:prstGeom prst="line">
                    <a:avLst/>
                  </a:prstGeom>
                  <a:grpFill/>
                  <a:ln w="6350" cap="flat" cmpd="sng" algn="ctr">
                    <a:solidFill>
                      <a:srgbClr val="7A7A94"/>
                    </a:solidFill>
                    <a:prstDash val="solid"/>
                    <a:miter lim="800000"/>
                  </a:ln>
                  <a:effectLst/>
                </p:spPr>
              </p:cxnSp>
              <p:cxnSp>
                <p:nvCxnSpPr>
                  <p:cNvPr id="45" name="直接连接符 44"/>
                  <p:cNvCxnSpPr/>
                  <p:nvPr/>
                </p:nvCxnSpPr>
                <p:spPr>
                  <a:xfrm>
                    <a:off x="1835696" y="1995686"/>
                    <a:ext cx="72000" cy="0"/>
                  </a:xfrm>
                  <a:prstGeom prst="line">
                    <a:avLst/>
                  </a:prstGeom>
                  <a:grpFill/>
                  <a:ln w="6350" cap="flat" cmpd="sng" algn="ctr">
                    <a:solidFill>
                      <a:srgbClr val="7A7A94"/>
                    </a:solidFill>
                    <a:prstDash val="solid"/>
                    <a:miter lim="800000"/>
                  </a:ln>
                  <a:effectLst/>
                </p:spPr>
              </p:cxnSp>
              <p:cxnSp>
                <p:nvCxnSpPr>
                  <p:cNvPr id="46" name="直接连接符 45"/>
                  <p:cNvCxnSpPr/>
                  <p:nvPr/>
                </p:nvCxnSpPr>
                <p:spPr>
                  <a:xfrm>
                    <a:off x="1835696" y="2283718"/>
                    <a:ext cx="72000" cy="0"/>
                  </a:xfrm>
                  <a:prstGeom prst="line">
                    <a:avLst/>
                  </a:prstGeom>
                  <a:grpFill/>
                  <a:ln w="6350" cap="flat" cmpd="sng" algn="ctr">
                    <a:solidFill>
                      <a:srgbClr val="7A7A94"/>
                    </a:solidFill>
                    <a:prstDash val="solid"/>
                    <a:miter lim="800000"/>
                  </a:ln>
                  <a:effectLst/>
                </p:spPr>
              </p:cxnSp>
              <p:cxnSp>
                <p:nvCxnSpPr>
                  <p:cNvPr id="47" name="直接连接符 46"/>
                  <p:cNvCxnSpPr/>
                  <p:nvPr/>
                </p:nvCxnSpPr>
                <p:spPr>
                  <a:xfrm>
                    <a:off x="1835696" y="2571750"/>
                    <a:ext cx="72000" cy="0"/>
                  </a:xfrm>
                  <a:prstGeom prst="line">
                    <a:avLst/>
                  </a:prstGeom>
                  <a:grpFill/>
                  <a:ln w="6350" cap="flat" cmpd="sng" algn="ctr">
                    <a:solidFill>
                      <a:srgbClr val="7A7A94"/>
                    </a:solidFill>
                    <a:prstDash val="solid"/>
                    <a:miter lim="800000"/>
                  </a:ln>
                  <a:effectLst/>
                </p:spPr>
              </p:cxnSp>
              <p:cxnSp>
                <p:nvCxnSpPr>
                  <p:cNvPr id="48" name="直接连接符 47"/>
                  <p:cNvCxnSpPr/>
                  <p:nvPr/>
                </p:nvCxnSpPr>
                <p:spPr>
                  <a:xfrm>
                    <a:off x="1835696" y="2859782"/>
                    <a:ext cx="72000" cy="0"/>
                  </a:xfrm>
                  <a:prstGeom prst="line">
                    <a:avLst/>
                  </a:prstGeom>
                  <a:grpFill/>
                  <a:ln w="6350" cap="flat" cmpd="sng" algn="ctr">
                    <a:solidFill>
                      <a:srgbClr val="7A7A94"/>
                    </a:solidFill>
                    <a:prstDash val="solid"/>
                    <a:miter lim="800000"/>
                  </a:ln>
                  <a:effectLst/>
                </p:spPr>
              </p:cxnSp>
              <p:cxnSp>
                <p:nvCxnSpPr>
                  <p:cNvPr id="49" name="直接连接符 48"/>
                  <p:cNvCxnSpPr/>
                  <p:nvPr/>
                </p:nvCxnSpPr>
                <p:spPr>
                  <a:xfrm>
                    <a:off x="1835696" y="3147814"/>
                    <a:ext cx="72000" cy="0"/>
                  </a:xfrm>
                  <a:prstGeom prst="line">
                    <a:avLst/>
                  </a:prstGeom>
                  <a:grpFill/>
                  <a:ln w="6350" cap="flat" cmpd="sng" algn="ctr">
                    <a:solidFill>
                      <a:srgbClr val="7A7A94"/>
                    </a:solidFill>
                    <a:prstDash val="solid"/>
                    <a:miter lim="800000"/>
                  </a:ln>
                  <a:effectLst/>
                </p:spPr>
              </p:cxnSp>
              <p:cxnSp>
                <p:nvCxnSpPr>
                  <p:cNvPr id="50" name="直接连接符 49"/>
                  <p:cNvCxnSpPr/>
                  <p:nvPr/>
                </p:nvCxnSpPr>
                <p:spPr>
                  <a:xfrm>
                    <a:off x="1835696" y="3435846"/>
                    <a:ext cx="72000" cy="0"/>
                  </a:xfrm>
                  <a:prstGeom prst="line">
                    <a:avLst/>
                  </a:prstGeom>
                  <a:grpFill/>
                  <a:ln w="6350" cap="flat" cmpd="sng" algn="ctr">
                    <a:solidFill>
                      <a:srgbClr val="7A7A94"/>
                    </a:solidFill>
                    <a:prstDash val="solid"/>
                    <a:miter lim="800000"/>
                  </a:ln>
                  <a:effectLst/>
                </p:spPr>
              </p:cxnSp>
              <p:cxnSp>
                <p:nvCxnSpPr>
                  <p:cNvPr id="51" name="直接连接符 50"/>
                  <p:cNvCxnSpPr/>
                  <p:nvPr/>
                </p:nvCxnSpPr>
                <p:spPr>
                  <a:xfrm>
                    <a:off x="1835696" y="3723878"/>
                    <a:ext cx="72000" cy="0"/>
                  </a:xfrm>
                  <a:prstGeom prst="line">
                    <a:avLst/>
                  </a:prstGeom>
                  <a:grpFill/>
                  <a:ln w="6350" cap="flat" cmpd="sng" algn="ctr">
                    <a:solidFill>
                      <a:srgbClr val="7A7A94"/>
                    </a:solidFill>
                    <a:prstDash val="solid"/>
                    <a:miter lim="800000"/>
                  </a:ln>
                  <a:effectLst/>
                </p:spPr>
              </p:cxnSp>
              <p:cxnSp>
                <p:nvCxnSpPr>
                  <p:cNvPr id="52" name="直接连接符 51"/>
                  <p:cNvCxnSpPr/>
                  <p:nvPr/>
                </p:nvCxnSpPr>
                <p:spPr>
                  <a:xfrm>
                    <a:off x="1835696" y="4011910"/>
                    <a:ext cx="72000" cy="0"/>
                  </a:xfrm>
                  <a:prstGeom prst="line">
                    <a:avLst/>
                  </a:prstGeom>
                  <a:grpFill/>
                  <a:ln w="6350" cap="flat" cmpd="sng" algn="ctr">
                    <a:solidFill>
                      <a:srgbClr val="7A7A94"/>
                    </a:solidFill>
                    <a:prstDash val="solid"/>
                    <a:miter lim="800000"/>
                  </a:ln>
                  <a:effectLst/>
                </p:spPr>
              </p:cxnSp>
              <p:cxnSp>
                <p:nvCxnSpPr>
                  <p:cNvPr id="53" name="直接连接符 52"/>
                  <p:cNvCxnSpPr/>
                  <p:nvPr/>
                </p:nvCxnSpPr>
                <p:spPr>
                  <a:xfrm>
                    <a:off x="1835696" y="4299942"/>
                    <a:ext cx="72000" cy="0"/>
                  </a:xfrm>
                  <a:prstGeom prst="line">
                    <a:avLst/>
                  </a:prstGeom>
                  <a:grpFill/>
                  <a:ln w="6350" cap="flat" cmpd="sng" algn="ctr">
                    <a:solidFill>
                      <a:srgbClr val="7A7A94"/>
                    </a:solidFill>
                    <a:prstDash val="solid"/>
                    <a:miter lim="800000"/>
                  </a:ln>
                  <a:effectLst/>
                </p:spPr>
              </p:cxnSp>
            </p:grpSp>
          </p:grpSp>
          <p:grpSp>
            <p:nvGrpSpPr>
              <p:cNvPr id="7" name="组合 6"/>
              <p:cNvGrpSpPr/>
              <p:nvPr/>
            </p:nvGrpSpPr>
            <p:grpSpPr>
              <a:xfrm>
                <a:off x="1172013" y="1932723"/>
                <a:ext cx="627490" cy="3004330"/>
                <a:chOff x="4499992" y="1366397"/>
                <a:chExt cx="470679" cy="2253248"/>
              </a:xfrm>
            </p:grpSpPr>
            <p:sp>
              <p:nvSpPr>
                <p:cNvPr id="26" name="矩形 25"/>
                <p:cNvSpPr/>
                <p:nvPr/>
              </p:nvSpPr>
              <p:spPr>
                <a:xfrm>
                  <a:off x="4499992" y="1366397"/>
                  <a:ext cx="470679" cy="173124"/>
                </a:xfrm>
                <a:prstGeom prst="rect">
                  <a:avLst/>
                </a:prstGeom>
              </p:spPr>
              <p:txBody>
                <a:bodyPr wrap="square" anchor="ctr">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a:ln>
                        <a:noFill/>
                      </a:ln>
                      <a:solidFill>
                        <a:srgbClr val="7A7A94"/>
                      </a:solidFill>
                      <a:effectLst/>
                      <a:uLnTx/>
                      <a:uFillTx/>
                      <a:latin typeface="+mj-lt"/>
                      <a:ea typeface="微软雅黑"/>
                      <a:cs typeface="+mn-ea"/>
                      <a:sym typeface="Arial"/>
                    </a:rPr>
                    <a:t>100</a:t>
                  </a:r>
                  <a:endParaRPr kumimoji="0" lang="zh-CN" altLang="en-US" sz="900" b="0" i="0" u="none" strike="noStrike" kern="0" cap="none" spc="0" normalizeH="0" baseline="0" noProof="0" dirty="0">
                    <a:ln>
                      <a:noFill/>
                    </a:ln>
                    <a:solidFill>
                      <a:srgbClr val="7A7A94"/>
                    </a:solidFill>
                    <a:effectLst/>
                    <a:uLnTx/>
                    <a:uFillTx/>
                    <a:latin typeface="+mj-lt"/>
                    <a:ea typeface="微软雅黑"/>
                    <a:cs typeface="+mn-ea"/>
                    <a:sym typeface="Arial"/>
                  </a:endParaRPr>
                </a:p>
              </p:txBody>
            </p:sp>
            <p:sp>
              <p:nvSpPr>
                <p:cNvPr id="27" name="矩形 26"/>
                <p:cNvSpPr/>
                <p:nvPr/>
              </p:nvSpPr>
              <p:spPr>
                <a:xfrm>
                  <a:off x="4644008" y="1574410"/>
                  <a:ext cx="326663" cy="173124"/>
                </a:xfrm>
                <a:prstGeom prst="rect">
                  <a:avLst/>
                </a:prstGeom>
              </p:spPr>
              <p:txBody>
                <a:bodyPr wrap="square" anchor="ctr">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a:ln>
                        <a:noFill/>
                      </a:ln>
                      <a:solidFill>
                        <a:srgbClr val="7A7A94"/>
                      </a:solidFill>
                      <a:effectLst/>
                      <a:uLnTx/>
                      <a:uFillTx/>
                      <a:latin typeface="+mj-lt"/>
                      <a:ea typeface="微软雅黑"/>
                      <a:cs typeface="+mn-ea"/>
                      <a:sym typeface="Arial"/>
                    </a:rPr>
                    <a:t>90</a:t>
                  </a:r>
                  <a:endParaRPr kumimoji="0" lang="zh-CN" altLang="en-US" sz="900" b="0" i="0" u="none" strike="noStrike" kern="0" cap="none" spc="0" normalizeH="0" baseline="0" noProof="0" dirty="0">
                    <a:ln>
                      <a:noFill/>
                    </a:ln>
                    <a:solidFill>
                      <a:srgbClr val="7A7A94"/>
                    </a:solidFill>
                    <a:effectLst/>
                    <a:uLnTx/>
                    <a:uFillTx/>
                    <a:latin typeface="+mj-lt"/>
                    <a:ea typeface="微软雅黑"/>
                    <a:cs typeface="+mn-ea"/>
                    <a:sym typeface="Arial"/>
                  </a:endParaRPr>
                </a:p>
              </p:txBody>
            </p:sp>
            <p:sp>
              <p:nvSpPr>
                <p:cNvPr id="28" name="矩形 27"/>
                <p:cNvSpPr/>
                <p:nvPr/>
              </p:nvSpPr>
              <p:spPr>
                <a:xfrm>
                  <a:off x="4644008" y="1782423"/>
                  <a:ext cx="326663" cy="173124"/>
                </a:xfrm>
                <a:prstGeom prst="rect">
                  <a:avLst/>
                </a:prstGeom>
              </p:spPr>
              <p:txBody>
                <a:bodyPr wrap="square" anchor="ctr">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a:ln>
                        <a:noFill/>
                      </a:ln>
                      <a:solidFill>
                        <a:srgbClr val="7A7A94"/>
                      </a:solidFill>
                      <a:effectLst/>
                      <a:uLnTx/>
                      <a:uFillTx/>
                      <a:latin typeface="+mj-lt"/>
                      <a:ea typeface="微软雅黑"/>
                      <a:cs typeface="+mn-ea"/>
                      <a:sym typeface="Arial"/>
                    </a:rPr>
                    <a:t>80</a:t>
                  </a:r>
                  <a:endParaRPr kumimoji="0" lang="zh-CN" altLang="en-US" sz="900" b="0" i="0" u="none" strike="noStrike" kern="0" cap="none" spc="0" normalizeH="0" baseline="0" noProof="0" dirty="0">
                    <a:ln>
                      <a:noFill/>
                    </a:ln>
                    <a:solidFill>
                      <a:srgbClr val="7A7A94"/>
                    </a:solidFill>
                    <a:effectLst/>
                    <a:uLnTx/>
                    <a:uFillTx/>
                    <a:latin typeface="+mj-lt"/>
                    <a:ea typeface="微软雅黑"/>
                    <a:cs typeface="+mn-ea"/>
                    <a:sym typeface="Arial"/>
                  </a:endParaRPr>
                </a:p>
              </p:txBody>
            </p:sp>
            <p:sp>
              <p:nvSpPr>
                <p:cNvPr id="29" name="矩形 28"/>
                <p:cNvSpPr/>
                <p:nvPr/>
              </p:nvSpPr>
              <p:spPr>
                <a:xfrm>
                  <a:off x="4644008" y="1990435"/>
                  <a:ext cx="326663" cy="173124"/>
                </a:xfrm>
                <a:prstGeom prst="rect">
                  <a:avLst/>
                </a:prstGeom>
              </p:spPr>
              <p:txBody>
                <a:bodyPr wrap="square" anchor="ctr">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a:ln>
                        <a:noFill/>
                      </a:ln>
                      <a:solidFill>
                        <a:srgbClr val="7A7A94"/>
                      </a:solidFill>
                      <a:effectLst/>
                      <a:uLnTx/>
                      <a:uFillTx/>
                      <a:latin typeface="+mj-lt"/>
                      <a:ea typeface="微软雅黑"/>
                      <a:cs typeface="+mn-ea"/>
                      <a:sym typeface="Arial"/>
                    </a:rPr>
                    <a:t>70</a:t>
                  </a:r>
                  <a:endParaRPr kumimoji="0" lang="zh-CN" altLang="en-US" sz="900" b="0" i="0" u="none" strike="noStrike" kern="0" cap="none" spc="0" normalizeH="0" baseline="0" noProof="0" dirty="0">
                    <a:ln>
                      <a:noFill/>
                    </a:ln>
                    <a:solidFill>
                      <a:srgbClr val="7A7A94"/>
                    </a:solidFill>
                    <a:effectLst/>
                    <a:uLnTx/>
                    <a:uFillTx/>
                    <a:latin typeface="+mj-lt"/>
                    <a:ea typeface="微软雅黑"/>
                    <a:cs typeface="+mn-ea"/>
                    <a:sym typeface="Arial"/>
                  </a:endParaRPr>
                </a:p>
              </p:txBody>
            </p:sp>
            <p:sp>
              <p:nvSpPr>
                <p:cNvPr id="30" name="矩形 29"/>
                <p:cNvSpPr/>
                <p:nvPr/>
              </p:nvSpPr>
              <p:spPr>
                <a:xfrm>
                  <a:off x="4644008" y="2198449"/>
                  <a:ext cx="326663" cy="173124"/>
                </a:xfrm>
                <a:prstGeom prst="rect">
                  <a:avLst/>
                </a:prstGeom>
              </p:spPr>
              <p:txBody>
                <a:bodyPr wrap="square" anchor="ctr">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a:ln>
                        <a:noFill/>
                      </a:ln>
                      <a:solidFill>
                        <a:srgbClr val="7A7A94"/>
                      </a:solidFill>
                      <a:effectLst/>
                      <a:uLnTx/>
                      <a:uFillTx/>
                      <a:latin typeface="+mj-lt"/>
                      <a:ea typeface="微软雅黑"/>
                      <a:cs typeface="+mn-ea"/>
                      <a:sym typeface="Arial"/>
                    </a:rPr>
                    <a:t>60</a:t>
                  </a:r>
                  <a:endParaRPr kumimoji="0" lang="zh-CN" altLang="en-US" sz="900" b="0" i="0" u="none" strike="noStrike" kern="0" cap="none" spc="0" normalizeH="0" baseline="0" noProof="0" dirty="0">
                    <a:ln>
                      <a:noFill/>
                    </a:ln>
                    <a:solidFill>
                      <a:srgbClr val="7A7A94"/>
                    </a:solidFill>
                    <a:effectLst/>
                    <a:uLnTx/>
                    <a:uFillTx/>
                    <a:latin typeface="+mj-lt"/>
                    <a:ea typeface="微软雅黑"/>
                    <a:cs typeface="+mn-ea"/>
                    <a:sym typeface="Arial"/>
                  </a:endParaRPr>
                </a:p>
              </p:txBody>
            </p:sp>
            <p:sp>
              <p:nvSpPr>
                <p:cNvPr id="31" name="矩形 30"/>
                <p:cNvSpPr/>
                <p:nvPr/>
              </p:nvSpPr>
              <p:spPr>
                <a:xfrm>
                  <a:off x="4644008" y="2406460"/>
                  <a:ext cx="326663" cy="173124"/>
                </a:xfrm>
                <a:prstGeom prst="rect">
                  <a:avLst/>
                </a:prstGeom>
              </p:spPr>
              <p:txBody>
                <a:bodyPr wrap="square" anchor="ctr">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a:ln>
                        <a:noFill/>
                      </a:ln>
                      <a:solidFill>
                        <a:srgbClr val="7A7A94"/>
                      </a:solidFill>
                      <a:effectLst/>
                      <a:uLnTx/>
                      <a:uFillTx/>
                      <a:latin typeface="+mj-lt"/>
                      <a:ea typeface="微软雅黑"/>
                      <a:cs typeface="+mn-ea"/>
                      <a:sym typeface="Arial"/>
                    </a:rPr>
                    <a:t>50</a:t>
                  </a:r>
                  <a:endParaRPr kumimoji="0" lang="zh-CN" altLang="en-US" sz="900" b="0" i="0" u="none" strike="noStrike" kern="0" cap="none" spc="0" normalizeH="0" baseline="0" noProof="0" dirty="0">
                    <a:ln>
                      <a:noFill/>
                    </a:ln>
                    <a:solidFill>
                      <a:srgbClr val="7A7A94"/>
                    </a:solidFill>
                    <a:effectLst/>
                    <a:uLnTx/>
                    <a:uFillTx/>
                    <a:latin typeface="+mj-lt"/>
                    <a:ea typeface="微软雅黑"/>
                    <a:cs typeface="+mn-ea"/>
                    <a:sym typeface="Arial"/>
                  </a:endParaRPr>
                </a:p>
              </p:txBody>
            </p:sp>
            <p:sp>
              <p:nvSpPr>
                <p:cNvPr id="32" name="矩形 31"/>
                <p:cNvSpPr/>
                <p:nvPr/>
              </p:nvSpPr>
              <p:spPr>
                <a:xfrm>
                  <a:off x="4644008" y="2614474"/>
                  <a:ext cx="326663" cy="173124"/>
                </a:xfrm>
                <a:prstGeom prst="rect">
                  <a:avLst/>
                </a:prstGeom>
              </p:spPr>
              <p:txBody>
                <a:bodyPr wrap="square" anchor="ctr">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a:ln>
                        <a:noFill/>
                      </a:ln>
                      <a:solidFill>
                        <a:srgbClr val="7A7A94"/>
                      </a:solidFill>
                      <a:effectLst/>
                      <a:uLnTx/>
                      <a:uFillTx/>
                      <a:latin typeface="+mj-lt"/>
                      <a:ea typeface="微软雅黑"/>
                      <a:cs typeface="+mn-ea"/>
                      <a:sym typeface="Arial"/>
                    </a:rPr>
                    <a:t>40</a:t>
                  </a:r>
                  <a:endParaRPr kumimoji="0" lang="zh-CN" altLang="en-US" sz="900" b="0" i="0" u="none" strike="noStrike" kern="0" cap="none" spc="0" normalizeH="0" baseline="0" noProof="0" dirty="0">
                    <a:ln>
                      <a:noFill/>
                    </a:ln>
                    <a:solidFill>
                      <a:srgbClr val="7A7A94"/>
                    </a:solidFill>
                    <a:effectLst/>
                    <a:uLnTx/>
                    <a:uFillTx/>
                    <a:latin typeface="+mj-lt"/>
                    <a:ea typeface="微软雅黑"/>
                    <a:cs typeface="+mn-ea"/>
                    <a:sym typeface="Arial"/>
                  </a:endParaRPr>
                </a:p>
              </p:txBody>
            </p:sp>
            <p:sp>
              <p:nvSpPr>
                <p:cNvPr id="33" name="矩形 32"/>
                <p:cNvSpPr/>
                <p:nvPr/>
              </p:nvSpPr>
              <p:spPr>
                <a:xfrm>
                  <a:off x="4644008" y="2822486"/>
                  <a:ext cx="326663" cy="173124"/>
                </a:xfrm>
                <a:prstGeom prst="rect">
                  <a:avLst/>
                </a:prstGeom>
              </p:spPr>
              <p:txBody>
                <a:bodyPr wrap="square" anchor="ctr">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a:ln>
                        <a:noFill/>
                      </a:ln>
                      <a:solidFill>
                        <a:srgbClr val="7A7A94"/>
                      </a:solidFill>
                      <a:effectLst/>
                      <a:uLnTx/>
                      <a:uFillTx/>
                      <a:latin typeface="+mj-lt"/>
                      <a:ea typeface="微软雅黑"/>
                      <a:cs typeface="+mn-ea"/>
                      <a:sym typeface="Arial"/>
                    </a:rPr>
                    <a:t>30</a:t>
                  </a:r>
                  <a:endParaRPr kumimoji="0" lang="zh-CN" altLang="en-US" sz="900" b="0" i="0" u="none" strike="noStrike" kern="0" cap="none" spc="0" normalizeH="0" baseline="0" noProof="0" dirty="0">
                    <a:ln>
                      <a:noFill/>
                    </a:ln>
                    <a:solidFill>
                      <a:srgbClr val="7A7A94"/>
                    </a:solidFill>
                    <a:effectLst/>
                    <a:uLnTx/>
                    <a:uFillTx/>
                    <a:latin typeface="+mj-lt"/>
                    <a:ea typeface="微软雅黑"/>
                    <a:cs typeface="+mn-ea"/>
                    <a:sym typeface="Arial"/>
                  </a:endParaRPr>
                </a:p>
              </p:txBody>
            </p:sp>
            <p:sp>
              <p:nvSpPr>
                <p:cNvPr id="34" name="矩形 33"/>
                <p:cNvSpPr/>
                <p:nvPr/>
              </p:nvSpPr>
              <p:spPr>
                <a:xfrm>
                  <a:off x="4644008" y="3030499"/>
                  <a:ext cx="326663" cy="173124"/>
                </a:xfrm>
                <a:prstGeom prst="rect">
                  <a:avLst/>
                </a:prstGeom>
              </p:spPr>
              <p:txBody>
                <a:bodyPr wrap="square" anchor="ctr">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a:ln>
                        <a:noFill/>
                      </a:ln>
                      <a:solidFill>
                        <a:srgbClr val="7A7A94"/>
                      </a:solidFill>
                      <a:effectLst/>
                      <a:uLnTx/>
                      <a:uFillTx/>
                      <a:latin typeface="+mj-lt"/>
                      <a:ea typeface="微软雅黑"/>
                      <a:cs typeface="+mn-ea"/>
                      <a:sym typeface="Arial"/>
                    </a:rPr>
                    <a:t>20</a:t>
                  </a:r>
                  <a:endParaRPr kumimoji="0" lang="zh-CN" altLang="en-US" sz="900" b="0" i="0" u="none" strike="noStrike" kern="0" cap="none" spc="0" normalizeH="0" baseline="0" noProof="0" dirty="0">
                    <a:ln>
                      <a:noFill/>
                    </a:ln>
                    <a:solidFill>
                      <a:srgbClr val="7A7A94"/>
                    </a:solidFill>
                    <a:effectLst/>
                    <a:uLnTx/>
                    <a:uFillTx/>
                    <a:latin typeface="+mj-lt"/>
                    <a:ea typeface="微软雅黑"/>
                    <a:cs typeface="+mn-ea"/>
                    <a:sym typeface="Arial"/>
                  </a:endParaRPr>
                </a:p>
              </p:txBody>
            </p:sp>
            <p:sp>
              <p:nvSpPr>
                <p:cNvPr id="35" name="矩形 34"/>
                <p:cNvSpPr/>
                <p:nvPr/>
              </p:nvSpPr>
              <p:spPr>
                <a:xfrm>
                  <a:off x="4644008" y="3238511"/>
                  <a:ext cx="326663" cy="173124"/>
                </a:xfrm>
                <a:prstGeom prst="rect">
                  <a:avLst/>
                </a:prstGeom>
              </p:spPr>
              <p:txBody>
                <a:bodyPr wrap="square" anchor="ctr">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a:ln>
                        <a:noFill/>
                      </a:ln>
                      <a:solidFill>
                        <a:srgbClr val="7A7A94"/>
                      </a:solidFill>
                      <a:effectLst/>
                      <a:uLnTx/>
                      <a:uFillTx/>
                      <a:latin typeface="+mj-lt"/>
                      <a:ea typeface="微软雅黑"/>
                      <a:cs typeface="+mn-ea"/>
                      <a:sym typeface="Arial"/>
                    </a:rPr>
                    <a:t>10</a:t>
                  </a:r>
                  <a:endParaRPr kumimoji="0" lang="zh-CN" altLang="en-US" sz="900" b="0" i="0" u="none" strike="noStrike" kern="0" cap="none" spc="0" normalizeH="0" baseline="0" noProof="0" dirty="0">
                    <a:ln>
                      <a:noFill/>
                    </a:ln>
                    <a:solidFill>
                      <a:srgbClr val="7A7A94"/>
                    </a:solidFill>
                    <a:effectLst/>
                    <a:uLnTx/>
                    <a:uFillTx/>
                    <a:latin typeface="+mj-lt"/>
                    <a:ea typeface="微软雅黑"/>
                    <a:cs typeface="+mn-ea"/>
                    <a:sym typeface="Arial"/>
                  </a:endParaRPr>
                </a:p>
              </p:txBody>
            </p:sp>
            <p:sp>
              <p:nvSpPr>
                <p:cNvPr id="36" name="矩形 35"/>
                <p:cNvSpPr/>
                <p:nvPr/>
              </p:nvSpPr>
              <p:spPr>
                <a:xfrm>
                  <a:off x="4644008" y="3446521"/>
                  <a:ext cx="326663" cy="173124"/>
                </a:xfrm>
                <a:prstGeom prst="rect">
                  <a:avLst/>
                </a:prstGeom>
              </p:spPr>
              <p:txBody>
                <a:bodyPr wrap="square" anchor="ctr">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a:ln>
                        <a:noFill/>
                      </a:ln>
                      <a:solidFill>
                        <a:srgbClr val="7A7A94"/>
                      </a:solidFill>
                      <a:effectLst/>
                      <a:uLnTx/>
                      <a:uFillTx/>
                      <a:latin typeface="+mj-lt"/>
                      <a:ea typeface="微软雅黑"/>
                      <a:cs typeface="+mn-ea"/>
                      <a:sym typeface="Arial"/>
                    </a:rPr>
                    <a:t>0</a:t>
                  </a:r>
                  <a:endParaRPr kumimoji="0" lang="zh-CN" altLang="en-US" sz="900" b="0" i="0" u="none" strike="noStrike" kern="0" cap="none" spc="0" normalizeH="0" baseline="0" noProof="0" dirty="0">
                    <a:ln>
                      <a:noFill/>
                    </a:ln>
                    <a:solidFill>
                      <a:srgbClr val="7A7A94"/>
                    </a:solidFill>
                    <a:effectLst/>
                    <a:uLnTx/>
                    <a:uFillTx/>
                    <a:latin typeface="+mj-lt"/>
                    <a:ea typeface="微软雅黑"/>
                    <a:cs typeface="+mn-ea"/>
                    <a:sym typeface="Arial"/>
                  </a:endParaRPr>
                </a:p>
              </p:txBody>
            </p:sp>
          </p:grpSp>
          <p:sp>
            <p:nvSpPr>
              <p:cNvPr id="8" name="同侧圆角矩形 7"/>
              <p:cNvSpPr/>
              <p:nvPr/>
            </p:nvSpPr>
            <p:spPr>
              <a:xfrm>
                <a:off x="2073766" y="2874903"/>
                <a:ext cx="536269" cy="1943888"/>
              </a:xfrm>
              <a:prstGeom prst="round2SameRect">
                <a:avLst>
                  <a:gd name="adj1" fmla="val 50000"/>
                  <a:gd name="adj2" fmla="val 0"/>
                </a:avLst>
              </a:prstGeom>
              <a:solidFill>
                <a:srgbClr val="ED5C55"/>
              </a:solidFill>
              <a:ln w="12700" cap="flat" cmpd="sng" algn="ctr">
                <a:no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9AB525"/>
                  </a:solidFill>
                  <a:effectLst/>
                  <a:uLnTx/>
                  <a:uFillTx/>
                  <a:latin typeface="+mj-lt"/>
                  <a:ea typeface="微软雅黑"/>
                  <a:cs typeface="+mn-ea"/>
                  <a:sym typeface="Arial"/>
                </a:endParaRPr>
              </a:p>
            </p:txBody>
          </p:sp>
          <p:sp>
            <p:nvSpPr>
              <p:cNvPr id="9" name="同侧圆角矩形 8"/>
              <p:cNvSpPr/>
              <p:nvPr/>
            </p:nvSpPr>
            <p:spPr>
              <a:xfrm>
                <a:off x="2073766" y="3707997"/>
                <a:ext cx="536269" cy="1110792"/>
              </a:xfrm>
              <a:prstGeom prst="round2SameRect">
                <a:avLst>
                  <a:gd name="adj1" fmla="val 50000"/>
                  <a:gd name="adj2" fmla="val 0"/>
                </a:avLst>
              </a:prstGeom>
              <a:solidFill>
                <a:srgbClr val="ED5C55"/>
              </a:solidFill>
              <a:ln w="12700" cap="flat" cmpd="sng" algn="ctr">
                <a:no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lt"/>
                  <a:ea typeface="微软雅黑"/>
                  <a:cs typeface="+mn-ea"/>
                  <a:sym typeface="Arial"/>
                </a:endParaRPr>
              </a:p>
            </p:txBody>
          </p:sp>
          <p:sp>
            <p:nvSpPr>
              <p:cNvPr id="10" name="矩形 9"/>
              <p:cNvSpPr/>
              <p:nvPr/>
            </p:nvSpPr>
            <p:spPr>
              <a:xfrm>
                <a:off x="2123662" y="3825446"/>
                <a:ext cx="525120" cy="323153"/>
              </a:xfrm>
              <a:prstGeom prst="rect">
                <a:avLst/>
              </a:prstGeom>
            </p:spPr>
            <p:txBody>
              <a:bodyPr wrap="none" lIns="121908" tIns="60954" rIns="121908" bIns="60954">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1300" b="0" i="0" u="none" strike="noStrike" kern="0" cap="none" spc="0" normalizeH="0" baseline="0" noProof="0" dirty="0">
                    <a:ln>
                      <a:noFill/>
                    </a:ln>
                    <a:solidFill>
                      <a:sysClr val="window" lastClr="FFFFFF"/>
                    </a:solidFill>
                    <a:effectLst/>
                    <a:uLnTx/>
                    <a:uFillTx/>
                    <a:latin typeface="+mj-lt"/>
                    <a:ea typeface="微软雅黑"/>
                    <a:cs typeface="+mn-ea"/>
                    <a:sym typeface="Arial"/>
                  </a:rPr>
                  <a:t>40%</a:t>
                </a:r>
                <a:endParaRPr kumimoji="0" lang="zh-CN" altLang="en-US" sz="1300" b="0" i="0" u="none" strike="noStrike" kern="0" cap="none" spc="0" normalizeH="0" baseline="0" noProof="0" dirty="0">
                  <a:ln>
                    <a:noFill/>
                  </a:ln>
                  <a:solidFill>
                    <a:sysClr val="window" lastClr="FFFFFF"/>
                  </a:solidFill>
                  <a:effectLst/>
                  <a:uLnTx/>
                  <a:uFillTx/>
                  <a:latin typeface="+mj-lt"/>
                  <a:ea typeface="微软雅黑"/>
                  <a:cs typeface="+mn-ea"/>
                  <a:sym typeface="Arial"/>
                </a:endParaRPr>
              </a:p>
            </p:txBody>
          </p:sp>
          <p:sp>
            <p:nvSpPr>
              <p:cNvPr id="11" name="矩形 10"/>
              <p:cNvSpPr/>
              <p:nvPr/>
            </p:nvSpPr>
            <p:spPr>
              <a:xfrm>
                <a:off x="2138667" y="4821640"/>
                <a:ext cx="339171" cy="323153"/>
              </a:xfrm>
              <a:prstGeom prst="rect">
                <a:avLst/>
              </a:prstGeom>
            </p:spPr>
            <p:txBody>
              <a:bodyPr wrap="none" lIns="121908" tIns="60954" rIns="121908" bIns="60954">
                <a:spAutoFit/>
              </a:bodyPr>
              <a:lstStyle/>
              <a:p>
                <a:pPr algn="r"/>
                <a:r>
                  <a:rPr lang="tr-TR" altLang="zh-CN" sz="1300" dirty="0" smtClean="0">
                    <a:solidFill>
                      <a:srgbClr val="404066"/>
                    </a:solidFill>
                    <a:latin typeface="+mj-lt"/>
                    <a:ea typeface="微软雅黑"/>
                    <a:cs typeface="+mn-ea"/>
                    <a:sym typeface="Arial"/>
                  </a:rPr>
                  <a:t>1</a:t>
                </a:r>
                <a:endParaRPr lang="zh-CN" altLang="en-US" sz="1300" dirty="0">
                  <a:solidFill>
                    <a:srgbClr val="404066"/>
                  </a:solidFill>
                  <a:latin typeface="+mj-lt"/>
                  <a:ea typeface="微软雅黑"/>
                  <a:cs typeface="+mn-ea"/>
                  <a:sym typeface="Arial"/>
                </a:endParaRPr>
              </a:p>
            </p:txBody>
          </p:sp>
          <p:sp>
            <p:nvSpPr>
              <p:cNvPr id="12" name="同侧圆角矩形 11"/>
              <p:cNvSpPr/>
              <p:nvPr/>
            </p:nvSpPr>
            <p:spPr>
              <a:xfrm>
                <a:off x="2964941" y="2874903"/>
                <a:ext cx="536269" cy="1943888"/>
              </a:xfrm>
              <a:prstGeom prst="round2SameRect">
                <a:avLst>
                  <a:gd name="adj1" fmla="val 50000"/>
                  <a:gd name="adj2" fmla="val 0"/>
                </a:avLst>
              </a:prstGeom>
              <a:solidFill>
                <a:srgbClr val="ED5C55"/>
              </a:solidFill>
              <a:ln w="12700" cap="flat" cmpd="sng" algn="ctr">
                <a:no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9AB525"/>
                  </a:solidFill>
                  <a:effectLst/>
                  <a:uLnTx/>
                  <a:uFillTx/>
                  <a:latin typeface="+mj-lt"/>
                  <a:ea typeface="微软雅黑"/>
                  <a:cs typeface="+mn-ea"/>
                  <a:sym typeface="Arial"/>
                </a:endParaRPr>
              </a:p>
            </p:txBody>
          </p:sp>
          <p:sp>
            <p:nvSpPr>
              <p:cNvPr id="13" name="同侧圆角矩形 12"/>
              <p:cNvSpPr/>
              <p:nvPr/>
            </p:nvSpPr>
            <p:spPr>
              <a:xfrm>
                <a:off x="2964941" y="3430146"/>
                <a:ext cx="536269" cy="1388644"/>
              </a:xfrm>
              <a:prstGeom prst="round2SameRect">
                <a:avLst>
                  <a:gd name="adj1" fmla="val 50000"/>
                  <a:gd name="adj2" fmla="val 0"/>
                </a:avLst>
              </a:prstGeom>
              <a:solidFill>
                <a:srgbClr val="ED5C55"/>
              </a:solidFill>
              <a:ln w="12700" cap="flat" cmpd="sng" algn="ctr">
                <a:no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lt"/>
                  <a:ea typeface="微软雅黑"/>
                  <a:cs typeface="+mn-ea"/>
                  <a:sym typeface="Arial"/>
                </a:endParaRPr>
              </a:p>
            </p:txBody>
          </p:sp>
          <p:sp>
            <p:nvSpPr>
              <p:cNvPr id="14" name="矩形 13"/>
              <p:cNvSpPr/>
              <p:nvPr/>
            </p:nvSpPr>
            <p:spPr>
              <a:xfrm>
                <a:off x="3014837" y="3568263"/>
                <a:ext cx="525120" cy="323153"/>
              </a:xfrm>
              <a:prstGeom prst="rect">
                <a:avLst/>
              </a:prstGeom>
            </p:spPr>
            <p:txBody>
              <a:bodyPr wrap="none" lIns="121908" tIns="60954" rIns="121908" bIns="60954">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1300" b="0" i="0" u="none" strike="noStrike" kern="0" cap="none" spc="0" normalizeH="0" baseline="0" noProof="0" dirty="0">
                    <a:ln>
                      <a:noFill/>
                    </a:ln>
                    <a:solidFill>
                      <a:sysClr val="window" lastClr="FFFFFF"/>
                    </a:solidFill>
                    <a:effectLst/>
                    <a:uLnTx/>
                    <a:uFillTx/>
                    <a:latin typeface="+mj-lt"/>
                    <a:ea typeface="微软雅黑"/>
                    <a:cs typeface="+mn-ea"/>
                    <a:sym typeface="Arial"/>
                  </a:rPr>
                  <a:t>50%</a:t>
                </a:r>
                <a:endParaRPr kumimoji="0" lang="zh-CN" altLang="en-US" sz="1300" b="0" i="0" u="none" strike="noStrike" kern="0" cap="none" spc="0" normalizeH="0" baseline="0" noProof="0" dirty="0">
                  <a:ln>
                    <a:noFill/>
                  </a:ln>
                  <a:solidFill>
                    <a:sysClr val="window" lastClr="FFFFFF"/>
                  </a:solidFill>
                  <a:effectLst/>
                  <a:uLnTx/>
                  <a:uFillTx/>
                  <a:latin typeface="+mj-lt"/>
                  <a:ea typeface="微软雅黑"/>
                  <a:cs typeface="+mn-ea"/>
                  <a:sym typeface="Arial"/>
                </a:endParaRPr>
              </a:p>
            </p:txBody>
          </p:sp>
          <p:sp>
            <p:nvSpPr>
              <p:cNvPr id="15" name="矩形 14"/>
              <p:cNvSpPr/>
              <p:nvPr/>
            </p:nvSpPr>
            <p:spPr>
              <a:xfrm>
                <a:off x="3029842" y="4821640"/>
                <a:ext cx="339171" cy="323153"/>
              </a:xfrm>
              <a:prstGeom prst="rect">
                <a:avLst/>
              </a:prstGeom>
            </p:spPr>
            <p:txBody>
              <a:bodyPr wrap="none" lIns="121908" tIns="60954" rIns="121908" bIns="60954">
                <a:spAutoFit/>
              </a:bodyPr>
              <a:lstStyle/>
              <a:p>
                <a:pPr algn="r"/>
                <a:r>
                  <a:rPr lang="tr-TR" altLang="zh-CN" sz="1300" dirty="0" smtClean="0">
                    <a:solidFill>
                      <a:srgbClr val="404066"/>
                    </a:solidFill>
                    <a:latin typeface="+mj-lt"/>
                    <a:ea typeface="微软雅黑"/>
                    <a:cs typeface="+mn-ea"/>
                    <a:sym typeface="Arial"/>
                  </a:rPr>
                  <a:t>2</a:t>
                </a:r>
                <a:endParaRPr lang="zh-CN" altLang="en-US" sz="1300" dirty="0">
                  <a:solidFill>
                    <a:srgbClr val="404066"/>
                  </a:solidFill>
                  <a:latin typeface="+mj-lt"/>
                  <a:ea typeface="微软雅黑"/>
                  <a:cs typeface="+mn-ea"/>
                  <a:sym typeface="Arial"/>
                </a:endParaRPr>
              </a:p>
            </p:txBody>
          </p:sp>
          <p:sp>
            <p:nvSpPr>
              <p:cNvPr id="16" name="同侧圆角矩形 15"/>
              <p:cNvSpPr/>
              <p:nvPr/>
            </p:nvSpPr>
            <p:spPr>
              <a:xfrm>
                <a:off x="3860935" y="2319507"/>
                <a:ext cx="536269" cy="2499284"/>
              </a:xfrm>
              <a:prstGeom prst="round2SameRect">
                <a:avLst>
                  <a:gd name="adj1" fmla="val 50000"/>
                  <a:gd name="adj2" fmla="val 0"/>
                </a:avLst>
              </a:prstGeom>
              <a:solidFill>
                <a:srgbClr val="ED5C55"/>
              </a:solidFill>
              <a:ln w="12700" cap="flat" cmpd="sng" algn="ctr">
                <a:no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9AB525"/>
                  </a:solidFill>
                  <a:effectLst/>
                  <a:uLnTx/>
                  <a:uFillTx/>
                  <a:latin typeface="+mj-lt"/>
                  <a:ea typeface="微软雅黑"/>
                  <a:cs typeface="+mn-ea"/>
                  <a:sym typeface="Arial"/>
                </a:endParaRPr>
              </a:p>
            </p:txBody>
          </p:sp>
          <p:sp>
            <p:nvSpPr>
              <p:cNvPr id="17" name="同侧圆角矩形 16"/>
              <p:cNvSpPr/>
              <p:nvPr/>
            </p:nvSpPr>
            <p:spPr>
              <a:xfrm>
                <a:off x="3860935" y="2874904"/>
                <a:ext cx="536269" cy="1943887"/>
              </a:xfrm>
              <a:prstGeom prst="round2SameRect">
                <a:avLst>
                  <a:gd name="adj1" fmla="val 50000"/>
                  <a:gd name="adj2" fmla="val 0"/>
                </a:avLst>
              </a:prstGeom>
              <a:solidFill>
                <a:srgbClr val="ED5C55"/>
              </a:solidFill>
              <a:ln w="12700" cap="flat" cmpd="sng" algn="ctr">
                <a:no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lt"/>
                  <a:ea typeface="微软雅黑"/>
                  <a:cs typeface="+mn-ea"/>
                  <a:sym typeface="Arial"/>
                </a:endParaRPr>
              </a:p>
            </p:txBody>
          </p:sp>
          <p:sp>
            <p:nvSpPr>
              <p:cNvPr id="18" name="矩形 17"/>
              <p:cNvSpPr/>
              <p:nvPr/>
            </p:nvSpPr>
            <p:spPr>
              <a:xfrm>
                <a:off x="3910831" y="3024174"/>
                <a:ext cx="525120" cy="323153"/>
              </a:xfrm>
              <a:prstGeom prst="rect">
                <a:avLst/>
              </a:prstGeom>
            </p:spPr>
            <p:txBody>
              <a:bodyPr wrap="none" lIns="121908" tIns="60954" rIns="121908" bIns="60954">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1300" b="0" i="0" u="none" strike="noStrike" kern="0" cap="none" spc="0" normalizeH="0" baseline="0" noProof="0" dirty="0">
                    <a:ln>
                      <a:noFill/>
                    </a:ln>
                    <a:solidFill>
                      <a:sysClr val="window" lastClr="FFFFFF"/>
                    </a:solidFill>
                    <a:effectLst/>
                    <a:uLnTx/>
                    <a:uFillTx/>
                    <a:latin typeface="+mj-lt"/>
                    <a:ea typeface="微软雅黑"/>
                    <a:cs typeface="+mn-ea"/>
                    <a:sym typeface="Arial"/>
                  </a:rPr>
                  <a:t>70%</a:t>
                </a:r>
                <a:endParaRPr kumimoji="0" lang="zh-CN" altLang="en-US" sz="1300" b="0" i="0" u="none" strike="noStrike" kern="0" cap="none" spc="0" normalizeH="0" baseline="0" noProof="0" dirty="0">
                  <a:ln>
                    <a:noFill/>
                  </a:ln>
                  <a:solidFill>
                    <a:sysClr val="window" lastClr="FFFFFF"/>
                  </a:solidFill>
                  <a:effectLst/>
                  <a:uLnTx/>
                  <a:uFillTx/>
                  <a:latin typeface="+mj-lt"/>
                  <a:ea typeface="微软雅黑"/>
                  <a:cs typeface="+mn-ea"/>
                  <a:sym typeface="Arial"/>
                </a:endParaRPr>
              </a:p>
            </p:txBody>
          </p:sp>
          <p:sp>
            <p:nvSpPr>
              <p:cNvPr id="19" name="矩形 18"/>
              <p:cNvSpPr/>
              <p:nvPr/>
            </p:nvSpPr>
            <p:spPr>
              <a:xfrm>
                <a:off x="3925836" y="4821640"/>
                <a:ext cx="339171" cy="323153"/>
              </a:xfrm>
              <a:prstGeom prst="rect">
                <a:avLst/>
              </a:prstGeom>
            </p:spPr>
            <p:txBody>
              <a:bodyPr wrap="none" lIns="121908" tIns="60954" rIns="121908" bIns="60954">
                <a:spAutoFit/>
              </a:bodyPr>
              <a:lstStyle/>
              <a:p>
                <a:pPr algn="r"/>
                <a:r>
                  <a:rPr lang="tr-TR" altLang="zh-CN" sz="1300" dirty="0" smtClean="0">
                    <a:solidFill>
                      <a:srgbClr val="404066"/>
                    </a:solidFill>
                    <a:latin typeface="+mj-lt"/>
                    <a:ea typeface="微软雅黑"/>
                    <a:cs typeface="+mn-ea"/>
                    <a:sym typeface="Arial"/>
                  </a:rPr>
                  <a:t>3</a:t>
                </a:r>
                <a:endParaRPr lang="zh-CN" altLang="en-US" sz="1300" dirty="0">
                  <a:solidFill>
                    <a:srgbClr val="404066"/>
                  </a:solidFill>
                  <a:latin typeface="+mj-lt"/>
                  <a:ea typeface="微软雅黑"/>
                  <a:cs typeface="+mn-ea"/>
                  <a:sym typeface="Arial"/>
                </a:endParaRPr>
              </a:p>
            </p:txBody>
          </p:sp>
          <p:sp>
            <p:nvSpPr>
              <p:cNvPr id="20" name="同侧圆角矩形 19"/>
              <p:cNvSpPr/>
              <p:nvPr/>
            </p:nvSpPr>
            <p:spPr>
              <a:xfrm>
                <a:off x="4762692" y="2048139"/>
                <a:ext cx="536269" cy="2770652"/>
              </a:xfrm>
              <a:prstGeom prst="round2SameRect">
                <a:avLst>
                  <a:gd name="adj1" fmla="val 50000"/>
                  <a:gd name="adj2" fmla="val 0"/>
                </a:avLst>
              </a:prstGeom>
              <a:solidFill>
                <a:srgbClr val="ED5C55"/>
              </a:solidFill>
              <a:ln w="12700" cap="flat" cmpd="sng" algn="ctr">
                <a:no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9AB525"/>
                  </a:solidFill>
                  <a:effectLst/>
                  <a:uLnTx/>
                  <a:uFillTx/>
                  <a:latin typeface="+mj-lt"/>
                  <a:ea typeface="微软雅黑"/>
                  <a:cs typeface="+mn-ea"/>
                  <a:sym typeface="Arial"/>
                </a:endParaRPr>
              </a:p>
            </p:txBody>
          </p:sp>
          <p:sp>
            <p:nvSpPr>
              <p:cNvPr id="21" name="同侧圆角矩形 20"/>
              <p:cNvSpPr/>
              <p:nvPr/>
            </p:nvSpPr>
            <p:spPr>
              <a:xfrm>
                <a:off x="4762692" y="2602843"/>
                <a:ext cx="536269" cy="2215949"/>
              </a:xfrm>
              <a:prstGeom prst="round2SameRect">
                <a:avLst>
                  <a:gd name="adj1" fmla="val 50000"/>
                  <a:gd name="adj2" fmla="val 0"/>
                </a:avLst>
              </a:prstGeom>
              <a:solidFill>
                <a:srgbClr val="ED5C55"/>
              </a:solidFill>
              <a:ln w="12700" cap="flat" cmpd="sng" algn="ctr">
                <a:no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lt"/>
                  <a:ea typeface="微软雅黑"/>
                  <a:cs typeface="+mn-ea"/>
                  <a:sym typeface="Arial"/>
                </a:endParaRPr>
              </a:p>
            </p:txBody>
          </p:sp>
          <p:sp>
            <p:nvSpPr>
              <p:cNvPr id="22" name="矩形 21"/>
              <p:cNvSpPr/>
              <p:nvPr/>
            </p:nvSpPr>
            <p:spPr>
              <a:xfrm>
                <a:off x="4812588" y="2736212"/>
                <a:ext cx="525120" cy="323153"/>
              </a:xfrm>
              <a:prstGeom prst="rect">
                <a:avLst/>
              </a:prstGeom>
            </p:spPr>
            <p:txBody>
              <a:bodyPr wrap="none" lIns="121908" tIns="60954" rIns="121908" bIns="60954">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1300" b="0" i="0" u="none" strike="noStrike" kern="0" cap="none" spc="0" normalizeH="0" baseline="0" noProof="0" dirty="0">
                    <a:ln>
                      <a:noFill/>
                    </a:ln>
                    <a:solidFill>
                      <a:sysClr val="window" lastClr="FFFFFF"/>
                    </a:solidFill>
                    <a:effectLst/>
                    <a:uLnTx/>
                    <a:uFillTx/>
                    <a:latin typeface="+mj-lt"/>
                    <a:ea typeface="微软雅黑"/>
                    <a:cs typeface="+mn-ea"/>
                    <a:sym typeface="Arial"/>
                  </a:rPr>
                  <a:t>80%</a:t>
                </a:r>
                <a:endParaRPr kumimoji="0" lang="zh-CN" altLang="en-US" sz="1300" b="0" i="0" u="none" strike="noStrike" kern="0" cap="none" spc="0" normalizeH="0" baseline="0" noProof="0" dirty="0">
                  <a:ln>
                    <a:noFill/>
                  </a:ln>
                  <a:solidFill>
                    <a:sysClr val="window" lastClr="FFFFFF"/>
                  </a:solidFill>
                  <a:effectLst/>
                  <a:uLnTx/>
                  <a:uFillTx/>
                  <a:latin typeface="+mj-lt"/>
                  <a:ea typeface="微软雅黑"/>
                  <a:cs typeface="+mn-ea"/>
                  <a:sym typeface="Arial"/>
                </a:endParaRPr>
              </a:p>
            </p:txBody>
          </p:sp>
          <p:sp>
            <p:nvSpPr>
              <p:cNvPr id="23" name="矩形 22"/>
              <p:cNvSpPr/>
              <p:nvPr/>
            </p:nvSpPr>
            <p:spPr>
              <a:xfrm>
                <a:off x="4827593" y="4821640"/>
                <a:ext cx="339171" cy="323153"/>
              </a:xfrm>
              <a:prstGeom prst="rect">
                <a:avLst/>
              </a:prstGeom>
            </p:spPr>
            <p:txBody>
              <a:bodyPr wrap="none" lIns="121908" tIns="60954" rIns="121908" bIns="60954">
                <a:spAutoFit/>
              </a:bodyPr>
              <a:lstStyle/>
              <a:p>
                <a:pPr algn="r"/>
                <a:r>
                  <a:rPr lang="tr-TR" altLang="zh-CN" sz="1300" dirty="0" smtClean="0">
                    <a:solidFill>
                      <a:srgbClr val="404066"/>
                    </a:solidFill>
                    <a:latin typeface="+mj-lt"/>
                    <a:ea typeface="微软雅黑"/>
                    <a:cs typeface="+mn-ea"/>
                    <a:sym typeface="Arial"/>
                  </a:rPr>
                  <a:t>4</a:t>
                </a:r>
                <a:endParaRPr lang="zh-CN" altLang="en-US" sz="1300" dirty="0">
                  <a:solidFill>
                    <a:srgbClr val="404066"/>
                  </a:solidFill>
                  <a:latin typeface="+mj-lt"/>
                  <a:ea typeface="微软雅黑"/>
                  <a:cs typeface="+mn-ea"/>
                  <a:sym typeface="Arial"/>
                </a:endParaRPr>
              </a:p>
            </p:txBody>
          </p:sp>
          <p:sp>
            <p:nvSpPr>
              <p:cNvPr id="24" name="文本框 99"/>
              <p:cNvSpPr txBox="1"/>
              <p:nvPr/>
            </p:nvSpPr>
            <p:spPr>
              <a:xfrm>
                <a:off x="2950285" y="5416525"/>
                <a:ext cx="2357568" cy="341632"/>
              </a:xfrm>
              <a:prstGeom prst="rect">
                <a:avLst/>
              </a:prstGeom>
              <a:noFill/>
            </p:spPr>
            <p:txBody>
              <a:bodyPr wrap="square" rtlCol="0">
                <a:spAutoFit/>
              </a:bodyPr>
              <a:lstStyle/>
              <a:p>
                <a:pPr>
                  <a:lnSpc>
                    <a:spcPct val="90000"/>
                  </a:lnSpc>
                  <a:spcBef>
                    <a:spcPts val="1000"/>
                  </a:spcBef>
                </a:pPr>
                <a:r>
                  <a:rPr lang="tr-TR" altLang="zh-CN" b="1" dirty="0" err="1">
                    <a:solidFill>
                      <a:schemeClr val="tx1">
                        <a:lumMod val="75000"/>
                        <a:lumOff val="25000"/>
                      </a:schemeClr>
                    </a:solidFill>
                    <a:latin typeface="+mj-lt"/>
                    <a:ea typeface="微软雅黑"/>
                    <a:cs typeface="+mn-ea"/>
                    <a:sym typeface="Arial"/>
                  </a:rPr>
                  <a:t>Our</a:t>
                </a:r>
                <a:r>
                  <a:rPr lang="tr-TR" altLang="zh-CN" b="1" dirty="0">
                    <a:solidFill>
                      <a:schemeClr val="tx1">
                        <a:lumMod val="75000"/>
                        <a:lumOff val="25000"/>
                      </a:schemeClr>
                    </a:solidFill>
                    <a:latin typeface="+mj-lt"/>
                    <a:ea typeface="微软雅黑"/>
                    <a:cs typeface="+mn-ea"/>
                    <a:sym typeface="Arial"/>
                  </a:rPr>
                  <a:t> </a:t>
                </a:r>
                <a:r>
                  <a:rPr lang="tr-TR" altLang="zh-CN" b="1" dirty="0" err="1">
                    <a:solidFill>
                      <a:schemeClr val="tx1">
                        <a:lumMod val="75000"/>
                        <a:lumOff val="25000"/>
                      </a:schemeClr>
                    </a:solidFill>
                    <a:latin typeface="+mj-lt"/>
                    <a:ea typeface="微软雅黑"/>
                    <a:cs typeface="+mn-ea"/>
                    <a:sym typeface="Arial"/>
                  </a:rPr>
                  <a:t>Values</a:t>
                </a:r>
                <a:endParaRPr lang="zh-CN" altLang="en-US" b="1" dirty="0">
                  <a:solidFill>
                    <a:schemeClr val="tx1">
                      <a:lumMod val="75000"/>
                      <a:lumOff val="25000"/>
                    </a:schemeClr>
                  </a:solidFill>
                  <a:latin typeface="+mj-lt"/>
                  <a:ea typeface="微软雅黑"/>
                  <a:cs typeface="+mn-ea"/>
                  <a:sym typeface="Arial"/>
                </a:endParaRPr>
              </a:p>
            </p:txBody>
          </p:sp>
          <p:sp>
            <p:nvSpPr>
              <p:cNvPr id="25" name="文本框 100"/>
              <p:cNvSpPr txBox="1"/>
              <p:nvPr/>
            </p:nvSpPr>
            <p:spPr>
              <a:xfrm>
                <a:off x="2307788" y="5703510"/>
                <a:ext cx="2945685" cy="652486"/>
              </a:xfrm>
              <a:prstGeom prst="rect">
                <a:avLst/>
              </a:prstGeom>
              <a:noFill/>
            </p:spPr>
            <p:txBody>
              <a:bodyPr wrap="square" rtlCol="0">
                <a:spAutoFit/>
              </a:bodyPr>
              <a:lstStyle/>
              <a:p>
                <a:pPr>
                  <a:lnSpc>
                    <a:spcPct val="130000"/>
                  </a:lnSpc>
                </a:pPr>
                <a:r>
                  <a:rPr lang="en-US" altLang="zh-CN" sz="1400" dirty="0">
                    <a:solidFill>
                      <a:schemeClr val="tx1">
                        <a:lumMod val="75000"/>
                        <a:lumOff val="25000"/>
                      </a:schemeClr>
                    </a:solidFill>
                    <a:latin typeface="+mj-lt"/>
                    <a:ea typeface="微软雅黑"/>
                    <a:cs typeface="+mn-ea"/>
                    <a:sym typeface="Arial"/>
                  </a:rPr>
                  <a:t>Do you wonder what the difference between ignorance and genius is</a:t>
                </a:r>
                <a:endParaRPr lang="en-US" altLang="zh-CN" sz="1400" dirty="0">
                  <a:solidFill>
                    <a:schemeClr val="tx1">
                      <a:lumMod val="75000"/>
                      <a:lumOff val="25000"/>
                    </a:schemeClr>
                  </a:solidFill>
                  <a:latin typeface="+mj-lt"/>
                  <a:ea typeface="微软雅黑"/>
                  <a:cs typeface="+mn-ea"/>
                  <a:sym typeface="Arial"/>
                </a:endParaRPr>
              </a:p>
            </p:txBody>
          </p:sp>
        </p:grpSp>
        <p:grpSp>
          <p:nvGrpSpPr>
            <p:cNvPr id="64" name="组合 63"/>
            <p:cNvGrpSpPr/>
            <p:nvPr/>
          </p:nvGrpSpPr>
          <p:grpSpPr>
            <a:xfrm>
              <a:off x="6683096" y="1932723"/>
              <a:ext cx="4475519" cy="4423273"/>
              <a:chOff x="6683096" y="1932723"/>
              <a:chExt cx="4475519" cy="4423273"/>
            </a:xfrm>
          </p:grpSpPr>
          <p:grpSp>
            <p:nvGrpSpPr>
              <p:cNvPr id="65" name="组合 64"/>
              <p:cNvGrpSpPr/>
              <p:nvPr/>
            </p:nvGrpSpPr>
            <p:grpSpPr>
              <a:xfrm>
                <a:off x="7271778" y="2041810"/>
                <a:ext cx="3886837" cy="2776983"/>
                <a:chOff x="1053129" y="1531356"/>
                <a:chExt cx="2915507" cy="2082737"/>
              </a:xfrm>
            </p:grpSpPr>
            <p:grpSp>
              <p:nvGrpSpPr>
                <p:cNvPr id="92" name="组合 91"/>
                <p:cNvGrpSpPr/>
                <p:nvPr/>
              </p:nvGrpSpPr>
              <p:grpSpPr>
                <a:xfrm>
                  <a:off x="1053129" y="1531356"/>
                  <a:ext cx="2915507" cy="1874463"/>
                  <a:chOff x="1835696" y="1419622"/>
                  <a:chExt cx="4032000" cy="2592288"/>
                </a:xfrm>
              </p:grpSpPr>
              <p:cxnSp>
                <p:nvCxnSpPr>
                  <p:cNvPr id="107" name="直接连接符 106"/>
                  <p:cNvCxnSpPr/>
                  <p:nvPr/>
                </p:nvCxnSpPr>
                <p:spPr>
                  <a:xfrm>
                    <a:off x="1835696" y="1419622"/>
                    <a:ext cx="4032000" cy="0"/>
                  </a:xfrm>
                  <a:prstGeom prst="line">
                    <a:avLst/>
                  </a:prstGeom>
                  <a:noFill/>
                  <a:ln w="6350" cap="flat" cmpd="sng" algn="ctr">
                    <a:solidFill>
                      <a:srgbClr val="7A7A94"/>
                    </a:solidFill>
                    <a:prstDash val="sysDot"/>
                    <a:miter lim="800000"/>
                  </a:ln>
                  <a:effectLst/>
                </p:spPr>
              </p:cxnSp>
              <p:cxnSp>
                <p:nvCxnSpPr>
                  <p:cNvPr id="108" name="直接连接符 107"/>
                  <p:cNvCxnSpPr/>
                  <p:nvPr/>
                </p:nvCxnSpPr>
                <p:spPr>
                  <a:xfrm>
                    <a:off x="1835696" y="1707654"/>
                    <a:ext cx="4032000" cy="0"/>
                  </a:xfrm>
                  <a:prstGeom prst="line">
                    <a:avLst/>
                  </a:prstGeom>
                  <a:noFill/>
                  <a:ln w="6350" cap="flat" cmpd="sng" algn="ctr">
                    <a:solidFill>
                      <a:srgbClr val="7A7A94"/>
                    </a:solidFill>
                    <a:prstDash val="sysDot"/>
                    <a:miter lim="800000"/>
                  </a:ln>
                  <a:effectLst/>
                </p:spPr>
              </p:cxnSp>
              <p:cxnSp>
                <p:nvCxnSpPr>
                  <p:cNvPr id="109" name="直接连接符 108"/>
                  <p:cNvCxnSpPr/>
                  <p:nvPr/>
                </p:nvCxnSpPr>
                <p:spPr>
                  <a:xfrm>
                    <a:off x="1835696" y="1995686"/>
                    <a:ext cx="4032000" cy="0"/>
                  </a:xfrm>
                  <a:prstGeom prst="line">
                    <a:avLst/>
                  </a:prstGeom>
                  <a:noFill/>
                  <a:ln w="6350" cap="flat" cmpd="sng" algn="ctr">
                    <a:solidFill>
                      <a:srgbClr val="7A7A94"/>
                    </a:solidFill>
                    <a:prstDash val="sysDot"/>
                    <a:miter lim="800000"/>
                  </a:ln>
                  <a:effectLst/>
                </p:spPr>
              </p:cxnSp>
              <p:cxnSp>
                <p:nvCxnSpPr>
                  <p:cNvPr id="110" name="直接连接符 109"/>
                  <p:cNvCxnSpPr/>
                  <p:nvPr/>
                </p:nvCxnSpPr>
                <p:spPr>
                  <a:xfrm>
                    <a:off x="1835696" y="2283718"/>
                    <a:ext cx="4032000" cy="0"/>
                  </a:xfrm>
                  <a:prstGeom prst="line">
                    <a:avLst/>
                  </a:prstGeom>
                  <a:noFill/>
                  <a:ln w="6350" cap="flat" cmpd="sng" algn="ctr">
                    <a:solidFill>
                      <a:srgbClr val="7A7A94"/>
                    </a:solidFill>
                    <a:prstDash val="sysDot"/>
                    <a:miter lim="800000"/>
                  </a:ln>
                  <a:effectLst/>
                </p:spPr>
              </p:cxnSp>
              <p:cxnSp>
                <p:nvCxnSpPr>
                  <p:cNvPr id="111" name="直接连接符 110"/>
                  <p:cNvCxnSpPr/>
                  <p:nvPr/>
                </p:nvCxnSpPr>
                <p:spPr>
                  <a:xfrm>
                    <a:off x="1835696" y="2571750"/>
                    <a:ext cx="4032000" cy="0"/>
                  </a:xfrm>
                  <a:prstGeom prst="line">
                    <a:avLst/>
                  </a:prstGeom>
                  <a:noFill/>
                  <a:ln w="6350" cap="flat" cmpd="sng" algn="ctr">
                    <a:solidFill>
                      <a:srgbClr val="7A7A94"/>
                    </a:solidFill>
                    <a:prstDash val="sysDot"/>
                    <a:miter lim="800000"/>
                  </a:ln>
                  <a:effectLst/>
                </p:spPr>
              </p:cxnSp>
              <p:cxnSp>
                <p:nvCxnSpPr>
                  <p:cNvPr id="112" name="直接连接符 111"/>
                  <p:cNvCxnSpPr/>
                  <p:nvPr/>
                </p:nvCxnSpPr>
                <p:spPr>
                  <a:xfrm>
                    <a:off x="1835696" y="2859782"/>
                    <a:ext cx="4032000" cy="0"/>
                  </a:xfrm>
                  <a:prstGeom prst="line">
                    <a:avLst/>
                  </a:prstGeom>
                  <a:noFill/>
                  <a:ln w="6350" cap="flat" cmpd="sng" algn="ctr">
                    <a:solidFill>
                      <a:srgbClr val="7A7A94"/>
                    </a:solidFill>
                    <a:prstDash val="sysDot"/>
                    <a:miter lim="800000"/>
                  </a:ln>
                  <a:effectLst/>
                </p:spPr>
              </p:cxnSp>
              <p:cxnSp>
                <p:nvCxnSpPr>
                  <p:cNvPr id="113" name="直接连接符 112"/>
                  <p:cNvCxnSpPr/>
                  <p:nvPr/>
                </p:nvCxnSpPr>
                <p:spPr>
                  <a:xfrm>
                    <a:off x="1835696" y="3147814"/>
                    <a:ext cx="4032000" cy="0"/>
                  </a:xfrm>
                  <a:prstGeom prst="line">
                    <a:avLst/>
                  </a:prstGeom>
                  <a:noFill/>
                  <a:ln w="6350" cap="flat" cmpd="sng" algn="ctr">
                    <a:solidFill>
                      <a:srgbClr val="7A7A94"/>
                    </a:solidFill>
                    <a:prstDash val="sysDot"/>
                    <a:miter lim="800000"/>
                  </a:ln>
                  <a:effectLst/>
                </p:spPr>
              </p:cxnSp>
              <p:cxnSp>
                <p:nvCxnSpPr>
                  <p:cNvPr id="114" name="直接连接符 113"/>
                  <p:cNvCxnSpPr/>
                  <p:nvPr/>
                </p:nvCxnSpPr>
                <p:spPr>
                  <a:xfrm>
                    <a:off x="1835696" y="3435846"/>
                    <a:ext cx="4032000" cy="0"/>
                  </a:xfrm>
                  <a:prstGeom prst="line">
                    <a:avLst/>
                  </a:prstGeom>
                  <a:noFill/>
                  <a:ln w="6350" cap="flat" cmpd="sng" algn="ctr">
                    <a:solidFill>
                      <a:srgbClr val="7A7A94"/>
                    </a:solidFill>
                    <a:prstDash val="sysDot"/>
                    <a:miter lim="800000"/>
                  </a:ln>
                  <a:effectLst/>
                </p:spPr>
              </p:cxnSp>
              <p:cxnSp>
                <p:nvCxnSpPr>
                  <p:cNvPr id="115" name="直接连接符 114"/>
                  <p:cNvCxnSpPr/>
                  <p:nvPr/>
                </p:nvCxnSpPr>
                <p:spPr>
                  <a:xfrm>
                    <a:off x="1835696" y="3723878"/>
                    <a:ext cx="4032000" cy="0"/>
                  </a:xfrm>
                  <a:prstGeom prst="line">
                    <a:avLst/>
                  </a:prstGeom>
                  <a:noFill/>
                  <a:ln w="6350" cap="flat" cmpd="sng" algn="ctr">
                    <a:solidFill>
                      <a:srgbClr val="7A7A94"/>
                    </a:solidFill>
                    <a:prstDash val="sysDot"/>
                    <a:miter lim="800000"/>
                  </a:ln>
                  <a:effectLst/>
                </p:spPr>
              </p:cxnSp>
              <p:cxnSp>
                <p:nvCxnSpPr>
                  <p:cNvPr id="116" name="直接连接符 115"/>
                  <p:cNvCxnSpPr/>
                  <p:nvPr/>
                </p:nvCxnSpPr>
                <p:spPr>
                  <a:xfrm>
                    <a:off x="1835696" y="4011910"/>
                    <a:ext cx="4032000" cy="0"/>
                  </a:xfrm>
                  <a:prstGeom prst="line">
                    <a:avLst/>
                  </a:prstGeom>
                  <a:noFill/>
                  <a:ln w="6350" cap="flat" cmpd="sng" algn="ctr">
                    <a:solidFill>
                      <a:srgbClr val="7A7A94"/>
                    </a:solidFill>
                    <a:prstDash val="sysDot"/>
                    <a:miter lim="800000"/>
                  </a:ln>
                  <a:effectLst/>
                </p:spPr>
              </p:cxnSp>
            </p:grpSp>
            <p:cxnSp>
              <p:nvCxnSpPr>
                <p:cNvPr id="93" name="直接连接符 92"/>
                <p:cNvCxnSpPr/>
                <p:nvPr/>
              </p:nvCxnSpPr>
              <p:spPr>
                <a:xfrm>
                  <a:off x="1053129" y="3614093"/>
                  <a:ext cx="2915507" cy="0"/>
                </a:xfrm>
                <a:prstGeom prst="line">
                  <a:avLst/>
                </a:prstGeom>
                <a:noFill/>
                <a:ln w="6350" cap="flat" cmpd="sng" algn="ctr">
                  <a:solidFill>
                    <a:srgbClr val="7A7A94"/>
                  </a:solidFill>
                  <a:prstDash val="solid"/>
                  <a:miter lim="800000"/>
                </a:ln>
                <a:effectLst/>
              </p:spPr>
            </p:cxnSp>
            <p:cxnSp>
              <p:nvCxnSpPr>
                <p:cNvPr id="94" name="直接连接符 93"/>
                <p:cNvCxnSpPr/>
                <p:nvPr/>
              </p:nvCxnSpPr>
              <p:spPr>
                <a:xfrm flipV="1">
                  <a:off x="1105191" y="1531356"/>
                  <a:ext cx="0" cy="2082506"/>
                </a:xfrm>
                <a:prstGeom prst="line">
                  <a:avLst/>
                </a:prstGeom>
                <a:noFill/>
                <a:ln w="6350" cap="flat" cmpd="sng" algn="ctr">
                  <a:solidFill>
                    <a:srgbClr val="7A7A94"/>
                  </a:solidFill>
                  <a:prstDash val="solid"/>
                  <a:miter lim="800000"/>
                </a:ln>
                <a:effectLst/>
              </p:spPr>
            </p:cxnSp>
            <p:grpSp>
              <p:nvGrpSpPr>
                <p:cNvPr id="95" name="组合 94"/>
                <p:cNvGrpSpPr/>
                <p:nvPr/>
              </p:nvGrpSpPr>
              <p:grpSpPr>
                <a:xfrm>
                  <a:off x="1053129" y="1531356"/>
                  <a:ext cx="52063" cy="2082737"/>
                  <a:chOff x="1835696" y="1419622"/>
                  <a:chExt cx="72000" cy="2880320"/>
                </a:xfrm>
              </p:grpSpPr>
              <p:cxnSp>
                <p:nvCxnSpPr>
                  <p:cNvPr id="96" name="直接连接符 95"/>
                  <p:cNvCxnSpPr/>
                  <p:nvPr/>
                </p:nvCxnSpPr>
                <p:spPr>
                  <a:xfrm>
                    <a:off x="1835696" y="1419622"/>
                    <a:ext cx="72000" cy="0"/>
                  </a:xfrm>
                  <a:prstGeom prst="line">
                    <a:avLst/>
                  </a:prstGeom>
                  <a:noFill/>
                  <a:ln w="6350" cap="flat" cmpd="sng" algn="ctr">
                    <a:solidFill>
                      <a:srgbClr val="7A7A94"/>
                    </a:solidFill>
                    <a:prstDash val="solid"/>
                    <a:miter lim="800000"/>
                  </a:ln>
                  <a:effectLst/>
                </p:spPr>
              </p:cxnSp>
              <p:cxnSp>
                <p:nvCxnSpPr>
                  <p:cNvPr id="97" name="直接连接符 96"/>
                  <p:cNvCxnSpPr/>
                  <p:nvPr/>
                </p:nvCxnSpPr>
                <p:spPr>
                  <a:xfrm>
                    <a:off x="1835696" y="1707654"/>
                    <a:ext cx="72000" cy="0"/>
                  </a:xfrm>
                  <a:prstGeom prst="line">
                    <a:avLst/>
                  </a:prstGeom>
                  <a:noFill/>
                  <a:ln w="6350" cap="flat" cmpd="sng" algn="ctr">
                    <a:solidFill>
                      <a:srgbClr val="7A7A94"/>
                    </a:solidFill>
                    <a:prstDash val="solid"/>
                    <a:miter lim="800000"/>
                  </a:ln>
                  <a:effectLst/>
                </p:spPr>
              </p:cxnSp>
              <p:cxnSp>
                <p:nvCxnSpPr>
                  <p:cNvPr id="98" name="直接连接符 97"/>
                  <p:cNvCxnSpPr/>
                  <p:nvPr/>
                </p:nvCxnSpPr>
                <p:spPr>
                  <a:xfrm>
                    <a:off x="1835696" y="1995686"/>
                    <a:ext cx="72000" cy="0"/>
                  </a:xfrm>
                  <a:prstGeom prst="line">
                    <a:avLst/>
                  </a:prstGeom>
                  <a:noFill/>
                  <a:ln w="6350" cap="flat" cmpd="sng" algn="ctr">
                    <a:solidFill>
                      <a:srgbClr val="7A7A94"/>
                    </a:solidFill>
                    <a:prstDash val="solid"/>
                    <a:miter lim="800000"/>
                  </a:ln>
                  <a:effectLst/>
                </p:spPr>
              </p:cxnSp>
              <p:cxnSp>
                <p:nvCxnSpPr>
                  <p:cNvPr id="99" name="直接连接符 98"/>
                  <p:cNvCxnSpPr/>
                  <p:nvPr/>
                </p:nvCxnSpPr>
                <p:spPr>
                  <a:xfrm>
                    <a:off x="1835696" y="2283718"/>
                    <a:ext cx="72000" cy="0"/>
                  </a:xfrm>
                  <a:prstGeom prst="line">
                    <a:avLst/>
                  </a:prstGeom>
                  <a:noFill/>
                  <a:ln w="6350" cap="flat" cmpd="sng" algn="ctr">
                    <a:solidFill>
                      <a:srgbClr val="7A7A94"/>
                    </a:solidFill>
                    <a:prstDash val="solid"/>
                    <a:miter lim="800000"/>
                  </a:ln>
                  <a:effectLst/>
                </p:spPr>
              </p:cxnSp>
              <p:cxnSp>
                <p:nvCxnSpPr>
                  <p:cNvPr id="100" name="直接连接符 99"/>
                  <p:cNvCxnSpPr/>
                  <p:nvPr/>
                </p:nvCxnSpPr>
                <p:spPr>
                  <a:xfrm>
                    <a:off x="1835696" y="2571750"/>
                    <a:ext cx="72000" cy="0"/>
                  </a:xfrm>
                  <a:prstGeom prst="line">
                    <a:avLst/>
                  </a:prstGeom>
                  <a:noFill/>
                  <a:ln w="6350" cap="flat" cmpd="sng" algn="ctr">
                    <a:solidFill>
                      <a:srgbClr val="7A7A94"/>
                    </a:solidFill>
                    <a:prstDash val="solid"/>
                    <a:miter lim="800000"/>
                  </a:ln>
                  <a:effectLst/>
                </p:spPr>
              </p:cxnSp>
              <p:cxnSp>
                <p:nvCxnSpPr>
                  <p:cNvPr id="101" name="直接连接符 100"/>
                  <p:cNvCxnSpPr/>
                  <p:nvPr/>
                </p:nvCxnSpPr>
                <p:spPr>
                  <a:xfrm>
                    <a:off x="1835696" y="2859782"/>
                    <a:ext cx="72000" cy="0"/>
                  </a:xfrm>
                  <a:prstGeom prst="line">
                    <a:avLst/>
                  </a:prstGeom>
                  <a:noFill/>
                  <a:ln w="6350" cap="flat" cmpd="sng" algn="ctr">
                    <a:solidFill>
                      <a:srgbClr val="7A7A94"/>
                    </a:solidFill>
                    <a:prstDash val="solid"/>
                    <a:miter lim="800000"/>
                  </a:ln>
                  <a:effectLst/>
                </p:spPr>
              </p:cxnSp>
              <p:cxnSp>
                <p:nvCxnSpPr>
                  <p:cNvPr id="102" name="直接连接符 101"/>
                  <p:cNvCxnSpPr/>
                  <p:nvPr/>
                </p:nvCxnSpPr>
                <p:spPr>
                  <a:xfrm>
                    <a:off x="1835696" y="3147814"/>
                    <a:ext cx="72000" cy="0"/>
                  </a:xfrm>
                  <a:prstGeom prst="line">
                    <a:avLst/>
                  </a:prstGeom>
                  <a:noFill/>
                  <a:ln w="6350" cap="flat" cmpd="sng" algn="ctr">
                    <a:solidFill>
                      <a:srgbClr val="7A7A94"/>
                    </a:solidFill>
                    <a:prstDash val="solid"/>
                    <a:miter lim="800000"/>
                  </a:ln>
                  <a:effectLst/>
                </p:spPr>
              </p:cxnSp>
              <p:cxnSp>
                <p:nvCxnSpPr>
                  <p:cNvPr id="103" name="直接连接符 102"/>
                  <p:cNvCxnSpPr/>
                  <p:nvPr/>
                </p:nvCxnSpPr>
                <p:spPr>
                  <a:xfrm>
                    <a:off x="1835696" y="3435846"/>
                    <a:ext cx="72000" cy="0"/>
                  </a:xfrm>
                  <a:prstGeom prst="line">
                    <a:avLst/>
                  </a:prstGeom>
                  <a:noFill/>
                  <a:ln w="6350" cap="flat" cmpd="sng" algn="ctr">
                    <a:solidFill>
                      <a:srgbClr val="7A7A94"/>
                    </a:solidFill>
                    <a:prstDash val="solid"/>
                    <a:miter lim="800000"/>
                  </a:ln>
                  <a:effectLst/>
                </p:spPr>
              </p:cxnSp>
              <p:cxnSp>
                <p:nvCxnSpPr>
                  <p:cNvPr id="104" name="直接连接符 103"/>
                  <p:cNvCxnSpPr/>
                  <p:nvPr/>
                </p:nvCxnSpPr>
                <p:spPr>
                  <a:xfrm>
                    <a:off x="1835696" y="3723878"/>
                    <a:ext cx="72000" cy="0"/>
                  </a:xfrm>
                  <a:prstGeom prst="line">
                    <a:avLst/>
                  </a:prstGeom>
                  <a:noFill/>
                  <a:ln w="6350" cap="flat" cmpd="sng" algn="ctr">
                    <a:solidFill>
                      <a:srgbClr val="7A7A94"/>
                    </a:solidFill>
                    <a:prstDash val="solid"/>
                    <a:miter lim="800000"/>
                  </a:ln>
                  <a:effectLst/>
                </p:spPr>
              </p:cxnSp>
              <p:cxnSp>
                <p:nvCxnSpPr>
                  <p:cNvPr id="105" name="直接连接符 104"/>
                  <p:cNvCxnSpPr/>
                  <p:nvPr/>
                </p:nvCxnSpPr>
                <p:spPr>
                  <a:xfrm>
                    <a:off x="1835696" y="4011910"/>
                    <a:ext cx="72000" cy="0"/>
                  </a:xfrm>
                  <a:prstGeom prst="line">
                    <a:avLst/>
                  </a:prstGeom>
                  <a:noFill/>
                  <a:ln w="6350" cap="flat" cmpd="sng" algn="ctr">
                    <a:solidFill>
                      <a:srgbClr val="7A7A94"/>
                    </a:solidFill>
                    <a:prstDash val="solid"/>
                    <a:miter lim="800000"/>
                  </a:ln>
                  <a:effectLst/>
                </p:spPr>
              </p:cxnSp>
              <p:cxnSp>
                <p:nvCxnSpPr>
                  <p:cNvPr id="106" name="直接连接符 105"/>
                  <p:cNvCxnSpPr/>
                  <p:nvPr/>
                </p:nvCxnSpPr>
                <p:spPr>
                  <a:xfrm>
                    <a:off x="1835696" y="4299942"/>
                    <a:ext cx="72000" cy="0"/>
                  </a:xfrm>
                  <a:prstGeom prst="line">
                    <a:avLst/>
                  </a:prstGeom>
                  <a:noFill/>
                  <a:ln w="6350" cap="flat" cmpd="sng" algn="ctr">
                    <a:solidFill>
                      <a:srgbClr val="7A7A94"/>
                    </a:solidFill>
                    <a:prstDash val="solid"/>
                    <a:miter lim="800000"/>
                  </a:ln>
                  <a:effectLst/>
                </p:spPr>
              </p:cxnSp>
            </p:grpSp>
          </p:grpSp>
          <p:grpSp>
            <p:nvGrpSpPr>
              <p:cNvPr id="66" name="组合 65"/>
              <p:cNvGrpSpPr/>
              <p:nvPr/>
            </p:nvGrpSpPr>
            <p:grpSpPr>
              <a:xfrm>
                <a:off x="6683096" y="1932723"/>
                <a:ext cx="627490" cy="3004330"/>
                <a:chOff x="4499992" y="1366397"/>
                <a:chExt cx="470679" cy="2253248"/>
              </a:xfrm>
            </p:grpSpPr>
            <p:sp>
              <p:nvSpPr>
                <p:cNvPr id="81" name="矩形 80"/>
                <p:cNvSpPr/>
                <p:nvPr/>
              </p:nvSpPr>
              <p:spPr>
                <a:xfrm>
                  <a:off x="4499992" y="1366397"/>
                  <a:ext cx="470679" cy="173124"/>
                </a:xfrm>
                <a:prstGeom prst="rect">
                  <a:avLst/>
                </a:prstGeom>
              </p:spPr>
              <p:txBody>
                <a:bodyPr wrap="square" anchor="ctr">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a:ln>
                        <a:noFill/>
                      </a:ln>
                      <a:solidFill>
                        <a:srgbClr val="7A7A94"/>
                      </a:solidFill>
                      <a:effectLst/>
                      <a:uLnTx/>
                      <a:uFillTx/>
                      <a:latin typeface="+mj-lt"/>
                      <a:ea typeface="微软雅黑"/>
                      <a:cs typeface="+mn-ea"/>
                      <a:sym typeface="Arial"/>
                    </a:rPr>
                    <a:t>100</a:t>
                  </a:r>
                  <a:endParaRPr kumimoji="0" lang="zh-CN" altLang="en-US" sz="900" b="0" i="0" u="none" strike="noStrike" kern="0" cap="none" spc="0" normalizeH="0" baseline="0" noProof="0" dirty="0">
                    <a:ln>
                      <a:noFill/>
                    </a:ln>
                    <a:solidFill>
                      <a:srgbClr val="7A7A94"/>
                    </a:solidFill>
                    <a:effectLst/>
                    <a:uLnTx/>
                    <a:uFillTx/>
                    <a:latin typeface="+mj-lt"/>
                    <a:ea typeface="微软雅黑"/>
                    <a:cs typeface="+mn-ea"/>
                    <a:sym typeface="Arial"/>
                  </a:endParaRPr>
                </a:p>
              </p:txBody>
            </p:sp>
            <p:sp>
              <p:nvSpPr>
                <p:cNvPr id="82" name="矩形 81"/>
                <p:cNvSpPr/>
                <p:nvPr/>
              </p:nvSpPr>
              <p:spPr>
                <a:xfrm>
                  <a:off x="4644008" y="1574410"/>
                  <a:ext cx="326663" cy="173124"/>
                </a:xfrm>
                <a:prstGeom prst="rect">
                  <a:avLst/>
                </a:prstGeom>
              </p:spPr>
              <p:txBody>
                <a:bodyPr wrap="square" anchor="ctr">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a:ln>
                        <a:noFill/>
                      </a:ln>
                      <a:solidFill>
                        <a:srgbClr val="7A7A94"/>
                      </a:solidFill>
                      <a:effectLst/>
                      <a:uLnTx/>
                      <a:uFillTx/>
                      <a:latin typeface="+mj-lt"/>
                      <a:ea typeface="微软雅黑"/>
                      <a:cs typeface="+mn-ea"/>
                      <a:sym typeface="Arial"/>
                    </a:rPr>
                    <a:t>90</a:t>
                  </a:r>
                  <a:endParaRPr kumimoji="0" lang="zh-CN" altLang="en-US" sz="900" b="0" i="0" u="none" strike="noStrike" kern="0" cap="none" spc="0" normalizeH="0" baseline="0" noProof="0" dirty="0">
                    <a:ln>
                      <a:noFill/>
                    </a:ln>
                    <a:solidFill>
                      <a:srgbClr val="7A7A94"/>
                    </a:solidFill>
                    <a:effectLst/>
                    <a:uLnTx/>
                    <a:uFillTx/>
                    <a:latin typeface="+mj-lt"/>
                    <a:ea typeface="微软雅黑"/>
                    <a:cs typeface="+mn-ea"/>
                    <a:sym typeface="Arial"/>
                  </a:endParaRPr>
                </a:p>
              </p:txBody>
            </p:sp>
            <p:sp>
              <p:nvSpPr>
                <p:cNvPr id="83" name="矩形 82"/>
                <p:cNvSpPr/>
                <p:nvPr/>
              </p:nvSpPr>
              <p:spPr>
                <a:xfrm>
                  <a:off x="4644008" y="1782423"/>
                  <a:ext cx="326663" cy="173124"/>
                </a:xfrm>
                <a:prstGeom prst="rect">
                  <a:avLst/>
                </a:prstGeom>
              </p:spPr>
              <p:txBody>
                <a:bodyPr wrap="square" anchor="ctr">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a:ln>
                        <a:noFill/>
                      </a:ln>
                      <a:solidFill>
                        <a:srgbClr val="7A7A94"/>
                      </a:solidFill>
                      <a:effectLst/>
                      <a:uLnTx/>
                      <a:uFillTx/>
                      <a:latin typeface="+mj-lt"/>
                      <a:ea typeface="微软雅黑"/>
                      <a:cs typeface="+mn-ea"/>
                      <a:sym typeface="Arial"/>
                    </a:rPr>
                    <a:t>80</a:t>
                  </a:r>
                  <a:endParaRPr kumimoji="0" lang="zh-CN" altLang="en-US" sz="900" b="0" i="0" u="none" strike="noStrike" kern="0" cap="none" spc="0" normalizeH="0" baseline="0" noProof="0" dirty="0">
                    <a:ln>
                      <a:noFill/>
                    </a:ln>
                    <a:solidFill>
                      <a:srgbClr val="7A7A94"/>
                    </a:solidFill>
                    <a:effectLst/>
                    <a:uLnTx/>
                    <a:uFillTx/>
                    <a:latin typeface="+mj-lt"/>
                    <a:ea typeface="微软雅黑"/>
                    <a:cs typeface="+mn-ea"/>
                    <a:sym typeface="Arial"/>
                  </a:endParaRPr>
                </a:p>
              </p:txBody>
            </p:sp>
            <p:sp>
              <p:nvSpPr>
                <p:cNvPr id="84" name="矩形 83"/>
                <p:cNvSpPr/>
                <p:nvPr/>
              </p:nvSpPr>
              <p:spPr>
                <a:xfrm>
                  <a:off x="4644008" y="1990435"/>
                  <a:ext cx="326663" cy="173124"/>
                </a:xfrm>
                <a:prstGeom prst="rect">
                  <a:avLst/>
                </a:prstGeom>
              </p:spPr>
              <p:txBody>
                <a:bodyPr wrap="square" anchor="ctr">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a:ln>
                        <a:noFill/>
                      </a:ln>
                      <a:solidFill>
                        <a:srgbClr val="7A7A94"/>
                      </a:solidFill>
                      <a:effectLst/>
                      <a:uLnTx/>
                      <a:uFillTx/>
                      <a:latin typeface="+mj-lt"/>
                      <a:ea typeface="微软雅黑"/>
                      <a:cs typeface="+mn-ea"/>
                      <a:sym typeface="Arial"/>
                    </a:rPr>
                    <a:t>70</a:t>
                  </a:r>
                  <a:endParaRPr kumimoji="0" lang="zh-CN" altLang="en-US" sz="900" b="0" i="0" u="none" strike="noStrike" kern="0" cap="none" spc="0" normalizeH="0" baseline="0" noProof="0" dirty="0">
                    <a:ln>
                      <a:noFill/>
                    </a:ln>
                    <a:solidFill>
                      <a:srgbClr val="7A7A94"/>
                    </a:solidFill>
                    <a:effectLst/>
                    <a:uLnTx/>
                    <a:uFillTx/>
                    <a:latin typeface="+mj-lt"/>
                    <a:ea typeface="微软雅黑"/>
                    <a:cs typeface="+mn-ea"/>
                    <a:sym typeface="Arial"/>
                  </a:endParaRPr>
                </a:p>
              </p:txBody>
            </p:sp>
            <p:sp>
              <p:nvSpPr>
                <p:cNvPr id="85" name="矩形 84"/>
                <p:cNvSpPr/>
                <p:nvPr/>
              </p:nvSpPr>
              <p:spPr>
                <a:xfrm>
                  <a:off x="4644008" y="2198449"/>
                  <a:ext cx="326663" cy="173124"/>
                </a:xfrm>
                <a:prstGeom prst="rect">
                  <a:avLst/>
                </a:prstGeom>
              </p:spPr>
              <p:txBody>
                <a:bodyPr wrap="square" anchor="ctr">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a:ln>
                        <a:noFill/>
                      </a:ln>
                      <a:solidFill>
                        <a:srgbClr val="7A7A94"/>
                      </a:solidFill>
                      <a:effectLst/>
                      <a:uLnTx/>
                      <a:uFillTx/>
                      <a:latin typeface="+mj-lt"/>
                      <a:ea typeface="微软雅黑"/>
                      <a:cs typeface="+mn-ea"/>
                      <a:sym typeface="Arial"/>
                    </a:rPr>
                    <a:t>60</a:t>
                  </a:r>
                  <a:endParaRPr kumimoji="0" lang="zh-CN" altLang="en-US" sz="900" b="0" i="0" u="none" strike="noStrike" kern="0" cap="none" spc="0" normalizeH="0" baseline="0" noProof="0" dirty="0">
                    <a:ln>
                      <a:noFill/>
                    </a:ln>
                    <a:solidFill>
                      <a:srgbClr val="7A7A94"/>
                    </a:solidFill>
                    <a:effectLst/>
                    <a:uLnTx/>
                    <a:uFillTx/>
                    <a:latin typeface="+mj-lt"/>
                    <a:ea typeface="微软雅黑"/>
                    <a:cs typeface="+mn-ea"/>
                    <a:sym typeface="Arial"/>
                  </a:endParaRPr>
                </a:p>
              </p:txBody>
            </p:sp>
            <p:sp>
              <p:nvSpPr>
                <p:cNvPr id="86" name="矩形 85"/>
                <p:cNvSpPr/>
                <p:nvPr/>
              </p:nvSpPr>
              <p:spPr>
                <a:xfrm>
                  <a:off x="4644008" y="2406460"/>
                  <a:ext cx="326663" cy="173124"/>
                </a:xfrm>
                <a:prstGeom prst="rect">
                  <a:avLst/>
                </a:prstGeom>
              </p:spPr>
              <p:txBody>
                <a:bodyPr wrap="square" anchor="ctr">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a:ln>
                        <a:noFill/>
                      </a:ln>
                      <a:solidFill>
                        <a:srgbClr val="7A7A94"/>
                      </a:solidFill>
                      <a:effectLst/>
                      <a:uLnTx/>
                      <a:uFillTx/>
                      <a:latin typeface="+mj-lt"/>
                      <a:ea typeface="微软雅黑"/>
                      <a:cs typeface="+mn-ea"/>
                      <a:sym typeface="Arial"/>
                    </a:rPr>
                    <a:t>50</a:t>
                  </a:r>
                  <a:endParaRPr kumimoji="0" lang="zh-CN" altLang="en-US" sz="900" b="0" i="0" u="none" strike="noStrike" kern="0" cap="none" spc="0" normalizeH="0" baseline="0" noProof="0" dirty="0">
                    <a:ln>
                      <a:noFill/>
                    </a:ln>
                    <a:solidFill>
                      <a:srgbClr val="7A7A94"/>
                    </a:solidFill>
                    <a:effectLst/>
                    <a:uLnTx/>
                    <a:uFillTx/>
                    <a:latin typeface="+mj-lt"/>
                    <a:ea typeface="微软雅黑"/>
                    <a:cs typeface="+mn-ea"/>
                    <a:sym typeface="Arial"/>
                  </a:endParaRPr>
                </a:p>
              </p:txBody>
            </p:sp>
            <p:sp>
              <p:nvSpPr>
                <p:cNvPr id="87" name="矩形 86"/>
                <p:cNvSpPr/>
                <p:nvPr/>
              </p:nvSpPr>
              <p:spPr>
                <a:xfrm>
                  <a:off x="4644008" y="2614474"/>
                  <a:ext cx="326663" cy="173124"/>
                </a:xfrm>
                <a:prstGeom prst="rect">
                  <a:avLst/>
                </a:prstGeom>
              </p:spPr>
              <p:txBody>
                <a:bodyPr wrap="square" anchor="ctr">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a:ln>
                        <a:noFill/>
                      </a:ln>
                      <a:solidFill>
                        <a:srgbClr val="7A7A94"/>
                      </a:solidFill>
                      <a:effectLst/>
                      <a:uLnTx/>
                      <a:uFillTx/>
                      <a:latin typeface="+mj-lt"/>
                      <a:ea typeface="微软雅黑"/>
                      <a:cs typeface="+mn-ea"/>
                      <a:sym typeface="Arial"/>
                    </a:rPr>
                    <a:t>40</a:t>
                  </a:r>
                  <a:endParaRPr kumimoji="0" lang="zh-CN" altLang="en-US" sz="900" b="0" i="0" u="none" strike="noStrike" kern="0" cap="none" spc="0" normalizeH="0" baseline="0" noProof="0" dirty="0">
                    <a:ln>
                      <a:noFill/>
                    </a:ln>
                    <a:solidFill>
                      <a:srgbClr val="7A7A94"/>
                    </a:solidFill>
                    <a:effectLst/>
                    <a:uLnTx/>
                    <a:uFillTx/>
                    <a:latin typeface="+mj-lt"/>
                    <a:ea typeface="微软雅黑"/>
                    <a:cs typeface="+mn-ea"/>
                    <a:sym typeface="Arial"/>
                  </a:endParaRPr>
                </a:p>
              </p:txBody>
            </p:sp>
            <p:sp>
              <p:nvSpPr>
                <p:cNvPr id="88" name="矩形 87"/>
                <p:cNvSpPr/>
                <p:nvPr/>
              </p:nvSpPr>
              <p:spPr>
                <a:xfrm>
                  <a:off x="4644008" y="2822486"/>
                  <a:ext cx="326663" cy="173124"/>
                </a:xfrm>
                <a:prstGeom prst="rect">
                  <a:avLst/>
                </a:prstGeom>
              </p:spPr>
              <p:txBody>
                <a:bodyPr wrap="square" anchor="ctr">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a:ln>
                        <a:noFill/>
                      </a:ln>
                      <a:solidFill>
                        <a:srgbClr val="7A7A94"/>
                      </a:solidFill>
                      <a:effectLst/>
                      <a:uLnTx/>
                      <a:uFillTx/>
                      <a:latin typeface="+mj-lt"/>
                      <a:ea typeface="微软雅黑"/>
                      <a:cs typeface="+mn-ea"/>
                      <a:sym typeface="Arial"/>
                    </a:rPr>
                    <a:t>30</a:t>
                  </a:r>
                  <a:endParaRPr kumimoji="0" lang="zh-CN" altLang="en-US" sz="900" b="0" i="0" u="none" strike="noStrike" kern="0" cap="none" spc="0" normalizeH="0" baseline="0" noProof="0" dirty="0">
                    <a:ln>
                      <a:noFill/>
                    </a:ln>
                    <a:solidFill>
                      <a:srgbClr val="7A7A94"/>
                    </a:solidFill>
                    <a:effectLst/>
                    <a:uLnTx/>
                    <a:uFillTx/>
                    <a:latin typeface="+mj-lt"/>
                    <a:ea typeface="微软雅黑"/>
                    <a:cs typeface="+mn-ea"/>
                    <a:sym typeface="Arial"/>
                  </a:endParaRPr>
                </a:p>
              </p:txBody>
            </p:sp>
            <p:sp>
              <p:nvSpPr>
                <p:cNvPr id="89" name="矩形 88"/>
                <p:cNvSpPr/>
                <p:nvPr/>
              </p:nvSpPr>
              <p:spPr>
                <a:xfrm>
                  <a:off x="4644008" y="3030499"/>
                  <a:ext cx="326663" cy="173124"/>
                </a:xfrm>
                <a:prstGeom prst="rect">
                  <a:avLst/>
                </a:prstGeom>
              </p:spPr>
              <p:txBody>
                <a:bodyPr wrap="square" anchor="ctr">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a:ln>
                        <a:noFill/>
                      </a:ln>
                      <a:solidFill>
                        <a:srgbClr val="7A7A94"/>
                      </a:solidFill>
                      <a:effectLst/>
                      <a:uLnTx/>
                      <a:uFillTx/>
                      <a:latin typeface="+mj-lt"/>
                      <a:ea typeface="微软雅黑"/>
                      <a:cs typeface="+mn-ea"/>
                      <a:sym typeface="Arial"/>
                    </a:rPr>
                    <a:t>20</a:t>
                  </a:r>
                  <a:endParaRPr kumimoji="0" lang="zh-CN" altLang="en-US" sz="900" b="0" i="0" u="none" strike="noStrike" kern="0" cap="none" spc="0" normalizeH="0" baseline="0" noProof="0" dirty="0">
                    <a:ln>
                      <a:noFill/>
                    </a:ln>
                    <a:solidFill>
                      <a:srgbClr val="7A7A94"/>
                    </a:solidFill>
                    <a:effectLst/>
                    <a:uLnTx/>
                    <a:uFillTx/>
                    <a:latin typeface="+mj-lt"/>
                    <a:ea typeface="微软雅黑"/>
                    <a:cs typeface="+mn-ea"/>
                    <a:sym typeface="Arial"/>
                  </a:endParaRPr>
                </a:p>
              </p:txBody>
            </p:sp>
            <p:sp>
              <p:nvSpPr>
                <p:cNvPr id="90" name="矩形 89"/>
                <p:cNvSpPr/>
                <p:nvPr/>
              </p:nvSpPr>
              <p:spPr>
                <a:xfrm>
                  <a:off x="4644008" y="3238511"/>
                  <a:ext cx="326663" cy="173124"/>
                </a:xfrm>
                <a:prstGeom prst="rect">
                  <a:avLst/>
                </a:prstGeom>
              </p:spPr>
              <p:txBody>
                <a:bodyPr wrap="square" anchor="ctr">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a:ln>
                        <a:noFill/>
                      </a:ln>
                      <a:solidFill>
                        <a:srgbClr val="7A7A94"/>
                      </a:solidFill>
                      <a:effectLst/>
                      <a:uLnTx/>
                      <a:uFillTx/>
                      <a:latin typeface="+mj-lt"/>
                      <a:ea typeface="微软雅黑"/>
                      <a:cs typeface="+mn-ea"/>
                      <a:sym typeface="Arial"/>
                    </a:rPr>
                    <a:t>10</a:t>
                  </a:r>
                  <a:endParaRPr kumimoji="0" lang="zh-CN" altLang="en-US" sz="900" b="0" i="0" u="none" strike="noStrike" kern="0" cap="none" spc="0" normalizeH="0" baseline="0" noProof="0" dirty="0">
                    <a:ln>
                      <a:noFill/>
                    </a:ln>
                    <a:solidFill>
                      <a:srgbClr val="7A7A94"/>
                    </a:solidFill>
                    <a:effectLst/>
                    <a:uLnTx/>
                    <a:uFillTx/>
                    <a:latin typeface="+mj-lt"/>
                    <a:ea typeface="微软雅黑"/>
                    <a:cs typeface="+mn-ea"/>
                    <a:sym typeface="Arial"/>
                  </a:endParaRPr>
                </a:p>
              </p:txBody>
            </p:sp>
            <p:sp>
              <p:nvSpPr>
                <p:cNvPr id="91" name="矩形 90"/>
                <p:cNvSpPr/>
                <p:nvPr/>
              </p:nvSpPr>
              <p:spPr>
                <a:xfrm>
                  <a:off x="4644008" y="3446521"/>
                  <a:ext cx="326663" cy="173124"/>
                </a:xfrm>
                <a:prstGeom prst="rect">
                  <a:avLst/>
                </a:prstGeom>
              </p:spPr>
              <p:txBody>
                <a:bodyPr wrap="square" anchor="ctr">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a:ln>
                        <a:noFill/>
                      </a:ln>
                      <a:solidFill>
                        <a:srgbClr val="7A7A94"/>
                      </a:solidFill>
                      <a:effectLst/>
                      <a:uLnTx/>
                      <a:uFillTx/>
                      <a:latin typeface="+mj-lt"/>
                      <a:ea typeface="微软雅黑"/>
                      <a:cs typeface="+mn-ea"/>
                      <a:sym typeface="Arial"/>
                    </a:rPr>
                    <a:t>0</a:t>
                  </a:r>
                  <a:endParaRPr kumimoji="0" lang="zh-CN" altLang="en-US" sz="900" b="0" i="0" u="none" strike="noStrike" kern="0" cap="none" spc="0" normalizeH="0" baseline="0" noProof="0" dirty="0">
                    <a:ln>
                      <a:noFill/>
                    </a:ln>
                    <a:solidFill>
                      <a:srgbClr val="7A7A94"/>
                    </a:solidFill>
                    <a:effectLst/>
                    <a:uLnTx/>
                    <a:uFillTx/>
                    <a:latin typeface="+mj-lt"/>
                    <a:ea typeface="微软雅黑"/>
                    <a:cs typeface="+mn-ea"/>
                    <a:sym typeface="Arial"/>
                  </a:endParaRPr>
                </a:p>
              </p:txBody>
            </p:sp>
          </p:grpSp>
          <p:sp>
            <p:nvSpPr>
              <p:cNvPr id="67" name="同侧圆角矩形 66"/>
              <p:cNvSpPr/>
              <p:nvPr/>
            </p:nvSpPr>
            <p:spPr>
              <a:xfrm>
                <a:off x="7584849" y="2874903"/>
                <a:ext cx="536269" cy="1943888"/>
              </a:xfrm>
              <a:prstGeom prst="round2SameRect">
                <a:avLst>
                  <a:gd name="adj1" fmla="val 50000"/>
                  <a:gd name="adj2" fmla="val 0"/>
                </a:avLst>
              </a:prstGeom>
              <a:solidFill>
                <a:srgbClr val="ED5C55"/>
              </a:solidFill>
              <a:ln w="12700" cap="flat" cmpd="sng" algn="ctr">
                <a:no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9AB525"/>
                  </a:solidFill>
                  <a:effectLst/>
                  <a:uLnTx/>
                  <a:uFillTx/>
                  <a:latin typeface="+mj-lt"/>
                  <a:ea typeface="微软雅黑"/>
                  <a:cs typeface="+mn-ea"/>
                  <a:sym typeface="Arial"/>
                </a:endParaRPr>
              </a:p>
            </p:txBody>
          </p:sp>
          <p:sp>
            <p:nvSpPr>
              <p:cNvPr id="68" name="矩形 67"/>
              <p:cNvSpPr/>
              <p:nvPr/>
            </p:nvSpPr>
            <p:spPr>
              <a:xfrm>
                <a:off x="7634745" y="3825446"/>
                <a:ext cx="525120" cy="323153"/>
              </a:xfrm>
              <a:prstGeom prst="rect">
                <a:avLst/>
              </a:prstGeom>
            </p:spPr>
            <p:txBody>
              <a:bodyPr wrap="none" lIns="121908" tIns="60954" rIns="121908" bIns="60954">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1300" b="0" i="0" u="none" strike="noStrike" kern="0" cap="none" spc="0" normalizeH="0" baseline="0" noProof="0" dirty="0">
                    <a:ln>
                      <a:noFill/>
                    </a:ln>
                    <a:solidFill>
                      <a:sysClr val="window" lastClr="FFFFFF"/>
                    </a:solidFill>
                    <a:effectLst/>
                    <a:uLnTx/>
                    <a:uFillTx/>
                    <a:latin typeface="+mj-lt"/>
                    <a:ea typeface="微软雅黑"/>
                    <a:cs typeface="+mn-ea"/>
                    <a:sym typeface="Arial"/>
                  </a:rPr>
                  <a:t>40%</a:t>
                </a:r>
                <a:endParaRPr kumimoji="0" lang="zh-CN" altLang="en-US" sz="1300" b="0" i="0" u="none" strike="noStrike" kern="0" cap="none" spc="0" normalizeH="0" baseline="0" noProof="0" dirty="0">
                  <a:ln>
                    <a:noFill/>
                  </a:ln>
                  <a:solidFill>
                    <a:sysClr val="window" lastClr="FFFFFF"/>
                  </a:solidFill>
                  <a:effectLst/>
                  <a:uLnTx/>
                  <a:uFillTx/>
                  <a:latin typeface="+mj-lt"/>
                  <a:ea typeface="微软雅黑"/>
                  <a:cs typeface="+mn-ea"/>
                  <a:sym typeface="Arial"/>
                </a:endParaRPr>
              </a:p>
            </p:txBody>
          </p:sp>
          <p:sp>
            <p:nvSpPr>
              <p:cNvPr id="69" name="矩形 68"/>
              <p:cNvSpPr/>
              <p:nvPr/>
            </p:nvSpPr>
            <p:spPr>
              <a:xfrm>
                <a:off x="7649750" y="4821640"/>
                <a:ext cx="339171" cy="323153"/>
              </a:xfrm>
              <a:prstGeom prst="rect">
                <a:avLst/>
              </a:prstGeom>
            </p:spPr>
            <p:txBody>
              <a:bodyPr wrap="none" lIns="121908" tIns="60954" rIns="121908" bIns="60954">
                <a:spAutoFit/>
              </a:bodyPr>
              <a:lstStyle/>
              <a:p>
                <a:pPr algn="r"/>
                <a:r>
                  <a:rPr lang="tr-TR" altLang="zh-CN" sz="1300" dirty="0" smtClean="0">
                    <a:solidFill>
                      <a:srgbClr val="404066"/>
                    </a:solidFill>
                    <a:latin typeface="+mj-lt"/>
                    <a:ea typeface="微软雅黑"/>
                    <a:cs typeface="+mn-ea"/>
                    <a:sym typeface="Arial"/>
                  </a:rPr>
                  <a:t>5</a:t>
                </a:r>
                <a:endParaRPr lang="zh-CN" altLang="en-US" sz="1300" dirty="0">
                  <a:solidFill>
                    <a:srgbClr val="404066"/>
                  </a:solidFill>
                  <a:latin typeface="+mj-lt"/>
                  <a:ea typeface="微软雅黑"/>
                  <a:cs typeface="+mn-ea"/>
                  <a:sym typeface="Arial"/>
                </a:endParaRPr>
              </a:p>
            </p:txBody>
          </p:sp>
          <p:sp>
            <p:nvSpPr>
              <p:cNvPr id="70" name="同侧圆角矩形 69"/>
              <p:cNvSpPr/>
              <p:nvPr/>
            </p:nvSpPr>
            <p:spPr>
              <a:xfrm>
                <a:off x="8476024" y="2874903"/>
                <a:ext cx="536269" cy="1943888"/>
              </a:xfrm>
              <a:prstGeom prst="round2SameRect">
                <a:avLst>
                  <a:gd name="adj1" fmla="val 50000"/>
                  <a:gd name="adj2" fmla="val 0"/>
                </a:avLst>
              </a:prstGeom>
              <a:solidFill>
                <a:srgbClr val="ED5C55"/>
              </a:solidFill>
              <a:ln w="12700" cap="flat" cmpd="sng" algn="ctr">
                <a:no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9AB525"/>
                  </a:solidFill>
                  <a:effectLst/>
                  <a:uLnTx/>
                  <a:uFillTx/>
                  <a:latin typeface="+mj-lt"/>
                  <a:ea typeface="微软雅黑"/>
                  <a:cs typeface="+mn-ea"/>
                  <a:sym typeface="Arial"/>
                </a:endParaRPr>
              </a:p>
            </p:txBody>
          </p:sp>
          <p:sp>
            <p:nvSpPr>
              <p:cNvPr id="71" name="矩形 70"/>
              <p:cNvSpPr/>
              <p:nvPr/>
            </p:nvSpPr>
            <p:spPr>
              <a:xfrm>
                <a:off x="8525920" y="3568263"/>
                <a:ext cx="525120" cy="323153"/>
              </a:xfrm>
              <a:prstGeom prst="rect">
                <a:avLst/>
              </a:prstGeom>
            </p:spPr>
            <p:txBody>
              <a:bodyPr wrap="none" lIns="121908" tIns="60954" rIns="121908" bIns="60954">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1300" b="0" i="0" u="none" strike="noStrike" kern="0" cap="none" spc="0" normalizeH="0" baseline="0" noProof="0" dirty="0">
                    <a:ln>
                      <a:noFill/>
                    </a:ln>
                    <a:solidFill>
                      <a:sysClr val="window" lastClr="FFFFFF"/>
                    </a:solidFill>
                    <a:effectLst/>
                    <a:uLnTx/>
                    <a:uFillTx/>
                    <a:latin typeface="+mj-lt"/>
                    <a:ea typeface="微软雅黑"/>
                    <a:cs typeface="+mn-ea"/>
                    <a:sym typeface="Arial"/>
                  </a:rPr>
                  <a:t>50%</a:t>
                </a:r>
                <a:endParaRPr kumimoji="0" lang="zh-CN" altLang="en-US" sz="1300" b="0" i="0" u="none" strike="noStrike" kern="0" cap="none" spc="0" normalizeH="0" baseline="0" noProof="0" dirty="0">
                  <a:ln>
                    <a:noFill/>
                  </a:ln>
                  <a:solidFill>
                    <a:sysClr val="window" lastClr="FFFFFF"/>
                  </a:solidFill>
                  <a:effectLst/>
                  <a:uLnTx/>
                  <a:uFillTx/>
                  <a:latin typeface="+mj-lt"/>
                  <a:ea typeface="微软雅黑"/>
                  <a:cs typeface="+mn-ea"/>
                  <a:sym typeface="Arial"/>
                </a:endParaRPr>
              </a:p>
            </p:txBody>
          </p:sp>
          <p:sp>
            <p:nvSpPr>
              <p:cNvPr id="72" name="矩形 71"/>
              <p:cNvSpPr/>
              <p:nvPr/>
            </p:nvSpPr>
            <p:spPr>
              <a:xfrm>
                <a:off x="8540924" y="4821640"/>
                <a:ext cx="339171" cy="323153"/>
              </a:xfrm>
              <a:prstGeom prst="rect">
                <a:avLst/>
              </a:prstGeom>
            </p:spPr>
            <p:txBody>
              <a:bodyPr wrap="none" lIns="121908" tIns="60954" rIns="121908" bIns="60954">
                <a:spAutoFit/>
              </a:bodyPr>
              <a:lstStyle/>
              <a:p>
                <a:pPr algn="r"/>
                <a:r>
                  <a:rPr lang="tr-TR" altLang="zh-CN" sz="1300" dirty="0" smtClean="0">
                    <a:solidFill>
                      <a:srgbClr val="404066"/>
                    </a:solidFill>
                    <a:latin typeface="+mj-lt"/>
                    <a:ea typeface="微软雅黑"/>
                    <a:cs typeface="+mn-ea"/>
                    <a:sym typeface="Arial"/>
                  </a:rPr>
                  <a:t>6</a:t>
                </a:r>
                <a:endParaRPr lang="zh-CN" altLang="en-US" sz="1300" dirty="0">
                  <a:solidFill>
                    <a:srgbClr val="404066"/>
                  </a:solidFill>
                  <a:latin typeface="+mj-lt"/>
                  <a:ea typeface="微软雅黑"/>
                  <a:cs typeface="+mn-ea"/>
                  <a:sym typeface="Arial"/>
                </a:endParaRPr>
              </a:p>
            </p:txBody>
          </p:sp>
          <p:sp>
            <p:nvSpPr>
              <p:cNvPr id="73" name="同侧圆角矩形 72"/>
              <p:cNvSpPr/>
              <p:nvPr/>
            </p:nvSpPr>
            <p:spPr>
              <a:xfrm>
                <a:off x="9372018" y="2319507"/>
                <a:ext cx="536269" cy="2499284"/>
              </a:xfrm>
              <a:prstGeom prst="round2SameRect">
                <a:avLst>
                  <a:gd name="adj1" fmla="val 50000"/>
                  <a:gd name="adj2" fmla="val 0"/>
                </a:avLst>
              </a:prstGeom>
              <a:solidFill>
                <a:srgbClr val="ED5C55"/>
              </a:solidFill>
              <a:ln w="12700" cap="flat" cmpd="sng" algn="ctr">
                <a:no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9AB525"/>
                  </a:solidFill>
                  <a:effectLst/>
                  <a:uLnTx/>
                  <a:uFillTx/>
                  <a:latin typeface="+mj-lt"/>
                  <a:ea typeface="微软雅黑"/>
                  <a:cs typeface="+mn-ea"/>
                  <a:sym typeface="Arial"/>
                </a:endParaRPr>
              </a:p>
            </p:txBody>
          </p:sp>
          <p:sp>
            <p:nvSpPr>
              <p:cNvPr id="74" name="矩形 73"/>
              <p:cNvSpPr/>
              <p:nvPr/>
            </p:nvSpPr>
            <p:spPr>
              <a:xfrm>
                <a:off x="9421914" y="3024174"/>
                <a:ext cx="525120" cy="323153"/>
              </a:xfrm>
              <a:prstGeom prst="rect">
                <a:avLst/>
              </a:prstGeom>
            </p:spPr>
            <p:txBody>
              <a:bodyPr wrap="none" lIns="121908" tIns="60954" rIns="121908" bIns="60954">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1300" b="0" i="0" u="none" strike="noStrike" kern="0" cap="none" spc="0" normalizeH="0" baseline="0" noProof="0" dirty="0">
                    <a:ln>
                      <a:noFill/>
                    </a:ln>
                    <a:solidFill>
                      <a:sysClr val="window" lastClr="FFFFFF"/>
                    </a:solidFill>
                    <a:effectLst/>
                    <a:uLnTx/>
                    <a:uFillTx/>
                    <a:latin typeface="+mj-lt"/>
                    <a:ea typeface="微软雅黑"/>
                    <a:cs typeface="+mn-ea"/>
                    <a:sym typeface="Arial"/>
                  </a:rPr>
                  <a:t>70%</a:t>
                </a:r>
                <a:endParaRPr kumimoji="0" lang="zh-CN" altLang="en-US" sz="1300" b="0" i="0" u="none" strike="noStrike" kern="0" cap="none" spc="0" normalizeH="0" baseline="0" noProof="0" dirty="0">
                  <a:ln>
                    <a:noFill/>
                  </a:ln>
                  <a:solidFill>
                    <a:sysClr val="window" lastClr="FFFFFF"/>
                  </a:solidFill>
                  <a:effectLst/>
                  <a:uLnTx/>
                  <a:uFillTx/>
                  <a:latin typeface="+mj-lt"/>
                  <a:ea typeface="微软雅黑"/>
                  <a:cs typeface="+mn-ea"/>
                  <a:sym typeface="Arial"/>
                </a:endParaRPr>
              </a:p>
            </p:txBody>
          </p:sp>
          <p:sp>
            <p:nvSpPr>
              <p:cNvPr id="75" name="矩形 74"/>
              <p:cNvSpPr/>
              <p:nvPr/>
            </p:nvSpPr>
            <p:spPr>
              <a:xfrm>
                <a:off x="9436918" y="4821640"/>
                <a:ext cx="339171" cy="323153"/>
              </a:xfrm>
              <a:prstGeom prst="rect">
                <a:avLst/>
              </a:prstGeom>
            </p:spPr>
            <p:txBody>
              <a:bodyPr wrap="none" lIns="121908" tIns="60954" rIns="121908" bIns="60954">
                <a:spAutoFit/>
              </a:bodyPr>
              <a:lstStyle/>
              <a:p>
                <a:pPr algn="r"/>
                <a:r>
                  <a:rPr lang="tr-TR" altLang="zh-CN" sz="1300" dirty="0" smtClean="0">
                    <a:solidFill>
                      <a:srgbClr val="404066"/>
                    </a:solidFill>
                    <a:latin typeface="+mj-lt"/>
                    <a:ea typeface="微软雅黑"/>
                    <a:cs typeface="+mn-ea"/>
                    <a:sym typeface="Arial"/>
                  </a:rPr>
                  <a:t>7</a:t>
                </a:r>
                <a:endParaRPr lang="zh-CN" altLang="en-US" sz="1300" dirty="0">
                  <a:solidFill>
                    <a:srgbClr val="404066"/>
                  </a:solidFill>
                  <a:latin typeface="+mj-lt"/>
                  <a:ea typeface="微软雅黑"/>
                  <a:cs typeface="+mn-ea"/>
                  <a:sym typeface="Arial"/>
                </a:endParaRPr>
              </a:p>
            </p:txBody>
          </p:sp>
          <p:sp>
            <p:nvSpPr>
              <p:cNvPr id="76" name="同侧圆角矩形 75"/>
              <p:cNvSpPr/>
              <p:nvPr/>
            </p:nvSpPr>
            <p:spPr>
              <a:xfrm>
                <a:off x="10273775" y="2048139"/>
                <a:ext cx="536269" cy="2770652"/>
              </a:xfrm>
              <a:prstGeom prst="round2SameRect">
                <a:avLst>
                  <a:gd name="adj1" fmla="val 50000"/>
                  <a:gd name="adj2" fmla="val 0"/>
                </a:avLst>
              </a:prstGeom>
              <a:solidFill>
                <a:srgbClr val="ED5C55"/>
              </a:solidFill>
              <a:ln w="12700" cap="flat" cmpd="sng" algn="ctr">
                <a:no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9AB525"/>
                  </a:solidFill>
                  <a:effectLst/>
                  <a:uLnTx/>
                  <a:uFillTx/>
                  <a:latin typeface="+mj-lt"/>
                  <a:ea typeface="微软雅黑"/>
                  <a:cs typeface="+mn-ea"/>
                  <a:sym typeface="Arial"/>
                </a:endParaRPr>
              </a:p>
            </p:txBody>
          </p:sp>
          <p:sp>
            <p:nvSpPr>
              <p:cNvPr id="77" name="矩形 76"/>
              <p:cNvSpPr/>
              <p:nvPr/>
            </p:nvSpPr>
            <p:spPr>
              <a:xfrm>
                <a:off x="10323671" y="2736212"/>
                <a:ext cx="525120" cy="323153"/>
              </a:xfrm>
              <a:prstGeom prst="rect">
                <a:avLst/>
              </a:prstGeom>
            </p:spPr>
            <p:txBody>
              <a:bodyPr wrap="none" lIns="121908" tIns="60954" rIns="121908" bIns="60954">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1300" b="0" i="0" u="none" strike="noStrike" kern="0" cap="none" spc="0" normalizeH="0" baseline="0" noProof="0" dirty="0">
                    <a:ln>
                      <a:noFill/>
                    </a:ln>
                    <a:solidFill>
                      <a:sysClr val="window" lastClr="FFFFFF"/>
                    </a:solidFill>
                    <a:effectLst/>
                    <a:uLnTx/>
                    <a:uFillTx/>
                    <a:latin typeface="+mj-lt"/>
                    <a:ea typeface="微软雅黑"/>
                    <a:cs typeface="+mn-ea"/>
                    <a:sym typeface="Arial"/>
                  </a:rPr>
                  <a:t>80%</a:t>
                </a:r>
                <a:endParaRPr kumimoji="0" lang="zh-CN" altLang="en-US" sz="1300" b="0" i="0" u="none" strike="noStrike" kern="0" cap="none" spc="0" normalizeH="0" baseline="0" noProof="0" dirty="0">
                  <a:ln>
                    <a:noFill/>
                  </a:ln>
                  <a:solidFill>
                    <a:sysClr val="window" lastClr="FFFFFF"/>
                  </a:solidFill>
                  <a:effectLst/>
                  <a:uLnTx/>
                  <a:uFillTx/>
                  <a:latin typeface="+mj-lt"/>
                  <a:ea typeface="微软雅黑"/>
                  <a:cs typeface="+mn-ea"/>
                  <a:sym typeface="Arial"/>
                </a:endParaRPr>
              </a:p>
            </p:txBody>
          </p:sp>
          <p:sp>
            <p:nvSpPr>
              <p:cNvPr id="78" name="矩形 77"/>
              <p:cNvSpPr/>
              <p:nvPr/>
            </p:nvSpPr>
            <p:spPr>
              <a:xfrm>
                <a:off x="10338676" y="4821640"/>
                <a:ext cx="339171" cy="323153"/>
              </a:xfrm>
              <a:prstGeom prst="rect">
                <a:avLst/>
              </a:prstGeom>
            </p:spPr>
            <p:txBody>
              <a:bodyPr wrap="none" lIns="121908" tIns="60954" rIns="121908" bIns="60954">
                <a:spAutoFit/>
              </a:bodyPr>
              <a:lstStyle/>
              <a:p>
                <a:pPr algn="r"/>
                <a:r>
                  <a:rPr lang="tr-TR" altLang="zh-CN" sz="1300" dirty="0" smtClean="0">
                    <a:solidFill>
                      <a:srgbClr val="404066"/>
                    </a:solidFill>
                    <a:latin typeface="+mj-lt"/>
                    <a:ea typeface="微软雅黑"/>
                    <a:cs typeface="+mn-ea"/>
                    <a:sym typeface="Arial"/>
                  </a:rPr>
                  <a:t>8</a:t>
                </a:r>
                <a:endParaRPr lang="zh-CN" altLang="en-US" sz="1300" dirty="0">
                  <a:solidFill>
                    <a:srgbClr val="404066"/>
                  </a:solidFill>
                  <a:latin typeface="+mj-lt"/>
                  <a:ea typeface="微软雅黑"/>
                  <a:cs typeface="+mn-ea"/>
                  <a:sym typeface="Arial"/>
                </a:endParaRPr>
              </a:p>
            </p:txBody>
          </p:sp>
          <p:sp>
            <p:nvSpPr>
              <p:cNvPr id="79" name="文本框 99"/>
              <p:cNvSpPr txBox="1"/>
              <p:nvPr/>
            </p:nvSpPr>
            <p:spPr>
              <a:xfrm>
                <a:off x="8720109" y="5416525"/>
                <a:ext cx="2357568" cy="341632"/>
              </a:xfrm>
              <a:prstGeom prst="rect">
                <a:avLst/>
              </a:prstGeom>
              <a:noFill/>
            </p:spPr>
            <p:txBody>
              <a:bodyPr wrap="square" rtlCol="0">
                <a:spAutoFit/>
              </a:bodyPr>
              <a:lstStyle/>
              <a:p>
                <a:pPr>
                  <a:lnSpc>
                    <a:spcPct val="90000"/>
                  </a:lnSpc>
                  <a:spcBef>
                    <a:spcPts val="1000"/>
                  </a:spcBef>
                </a:pPr>
                <a:r>
                  <a:rPr lang="tr-TR" altLang="zh-CN" b="1" dirty="0" err="1">
                    <a:solidFill>
                      <a:schemeClr val="tx1">
                        <a:lumMod val="75000"/>
                        <a:lumOff val="25000"/>
                      </a:schemeClr>
                    </a:solidFill>
                    <a:latin typeface="+mj-lt"/>
                    <a:ea typeface="微软雅黑"/>
                    <a:cs typeface="+mn-ea"/>
                    <a:sym typeface="Arial"/>
                  </a:rPr>
                  <a:t>Free</a:t>
                </a:r>
                <a:r>
                  <a:rPr lang="tr-TR" altLang="zh-CN" b="1" dirty="0">
                    <a:solidFill>
                      <a:schemeClr val="tx1">
                        <a:lumMod val="75000"/>
                        <a:lumOff val="25000"/>
                      </a:schemeClr>
                    </a:solidFill>
                    <a:latin typeface="+mj-lt"/>
                    <a:ea typeface="微软雅黑"/>
                    <a:cs typeface="+mn-ea"/>
                    <a:sym typeface="Arial"/>
                  </a:rPr>
                  <a:t> Time</a:t>
                </a:r>
                <a:endParaRPr lang="zh-CN" altLang="en-US" b="1" dirty="0">
                  <a:solidFill>
                    <a:schemeClr val="tx1">
                      <a:lumMod val="75000"/>
                      <a:lumOff val="25000"/>
                    </a:schemeClr>
                  </a:solidFill>
                  <a:latin typeface="+mj-lt"/>
                  <a:ea typeface="微软雅黑"/>
                  <a:cs typeface="+mn-ea"/>
                  <a:sym typeface="Arial"/>
                </a:endParaRPr>
              </a:p>
            </p:txBody>
          </p:sp>
          <p:sp>
            <p:nvSpPr>
              <p:cNvPr id="80" name="文本框 100"/>
              <p:cNvSpPr txBox="1"/>
              <p:nvPr/>
            </p:nvSpPr>
            <p:spPr>
              <a:xfrm>
                <a:off x="7924412" y="5703510"/>
                <a:ext cx="2945685" cy="652486"/>
              </a:xfrm>
              <a:prstGeom prst="rect">
                <a:avLst/>
              </a:prstGeom>
              <a:noFill/>
            </p:spPr>
            <p:txBody>
              <a:bodyPr wrap="square" rtlCol="0">
                <a:spAutoFit/>
              </a:bodyPr>
              <a:lstStyle/>
              <a:p>
                <a:pPr>
                  <a:lnSpc>
                    <a:spcPct val="130000"/>
                  </a:lnSpc>
                </a:pPr>
                <a:r>
                  <a:rPr lang="en-US" altLang="zh-CN" sz="1400" dirty="0">
                    <a:solidFill>
                      <a:schemeClr val="tx1">
                        <a:lumMod val="75000"/>
                        <a:lumOff val="25000"/>
                      </a:schemeClr>
                    </a:solidFill>
                    <a:latin typeface="+mj-lt"/>
                    <a:ea typeface="微软雅黑"/>
                    <a:cs typeface="+mn-ea"/>
                    <a:sym typeface="Arial"/>
                  </a:rPr>
                  <a:t>Do you wonder what the difference between ignorance and genius is</a:t>
                </a:r>
                <a:endParaRPr lang="en-US" altLang="zh-CN" sz="1400" dirty="0">
                  <a:solidFill>
                    <a:schemeClr val="tx1">
                      <a:lumMod val="75000"/>
                      <a:lumOff val="25000"/>
                    </a:schemeClr>
                  </a:solidFill>
                  <a:latin typeface="+mj-lt"/>
                  <a:ea typeface="微软雅黑"/>
                  <a:cs typeface="+mn-ea"/>
                  <a:sym typeface="Arial"/>
                </a:endParaRPr>
              </a:p>
            </p:txBody>
          </p:sp>
        </p:grpSp>
      </p:grpSp>
      <p:cxnSp>
        <p:nvCxnSpPr>
          <p:cNvPr id="118" name="直接连接符 117"/>
          <p:cNvCxnSpPr/>
          <p:nvPr/>
        </p:nvCxnSpPr>
        <p:spPr>
          <a:xfrm>
            <a:off x="657484" y="877396"/>
            <a:ext cx="11406773" cy="0"/>
          </a:xfrm>
          <a:prstGeom prst="line">
            <a:avLst/>
          </a:prstGeom>
          <a:noFill/>
          <a:ln w="12700" cap="flat" cmpd="sng" algn="ctr">
            <a:solidFill>
              <a:srgbClr val="FE7F8D"/>
            </a:solidFill>
            <a:prstDash val="dash"/>
          </a:ln>
          <a:effectLst/>
        </p:spPr>
      </p:cxnSp>
      <p:sp>
        <p:nvSpPr>
          <p:cNvPr id="119" name="TextBox 41"/>
          <p:cNvSpPr txBox="1"/>
          <p:nvPr/>
        </p:nvSpPr>
        <p:spPr>
          <a:xfrm>
            <a:off x="898306" y="231949"/>
            <a:ext cx="1342500" cy="589816"/>
          </a:xfrm>
          <a:prstGeom prst="rect">
            <a:avLst/>
          </a:prstGeom>
          <a:noFill/>
        </p:spPr>
        <p:txBody>
          <a:bodyPr wrap="none" lIns="96433" tIns="48216" rIns="96433" bIns="48216" rtlCol="0">
            <a:spAutoFit/>
          </a:bodyPr>
          <a:lstStyle/>
          <a:p>
            <a:pPr defTabSz="964326"/>
            <a:r>
              <a:rPr lang="tr-TR" altLang="zh-CN" sz="3200" b="1" dirty="0">
                <a:solidFill>
                  <a:srgbClr val="FE7F8D"/>
                </a:solidFill>
                <a:effectLst>
                  <a:outerShdw blurRad="38100" dist="38100" dir="2700000" algn="tl">
                    <a:srgbClr val="000000">
                      <a:alpha val="43137"/>
                    </a:srgbClr>
                  </a:outerShdw>
                </a:effectLst>
                <a:latin typeface="+mj-lt"/>
                <a:ea typeface="微软雅黑"/>
                <a:cs typeface="+mn-ea"/>
                <a:sym typeface="Arial"/>
              </a:rPr>
              <a:t>Visual</a:t>
            </a:r>
            <a:endParaRPr lang="zh-CN" altLang="en-US" sz="3200" b="1" dirty="0">
              <a:solidFill>
                <a:srgbClr val="FE7F8D"/>
              </a:solidFill>
              <a:effectLst>
                <a:outerShdw blurRad="38100" dist="38100" dir="2700000" algn="tl">
                  <a:srgbClr val="000000">
                    <a:alpha val="43137"/>
                  </a:srgbClr>
                </a:outerShdw>
              </a:effectLst>
              <a:latin typeface="+mj-lt"/>
              <a:ea typeface="微软雅黑"/>
              <a:cs typeface="+mn-ea"/>
              <a:sym typeface="Arial"/>
            </a:endParaRPr>
          </a:p>
        </p:txBody>
      </p:sp>
    </p:spTree>
    <p:extLst>
      <p:ext uri="{BB962C8B-B14F-4D97-AF65-F5344CB8AC3E}">
        <p14:creationId xmlns:p14="http://schemas.microsoft.com/office/powerpoint/2010/main" val="1294903149"/>
      </p:ext>
    </p:extLst>
  </p:cSld>
  <p:clrMapOvr>
    <a:masterClrMapping/>
  </p:clrMapOvr>
  <mc:AlternateContent xmlns:mc="http://schemas.openxmlformats.org/markup-compatibility/2006" xmlns:p14="http://schemas.microsoft.com/office/powerpoint/2010/main">
    <mc:Choice Requires="p14">
      <p:transition spd="slow" p14:dur="1600" advClick="0" advTm="3000">
        <p14:gallery dir="l"/>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pSp>
        <p:nvGrpSpPr>
          <p:cNvPr id="2" name="组合 1"/>
          <p:cNvGrpSpPr/>
          <p:nvPr/>
        </p:nvGrpSpPr>
        <p:grpSpPr>
          <a:xfrm>
            <a:off x="1708927" y="1747930"/>
            <a:ext cx="9501761" cy="4319499"/>
            <a:chOff x="1708927" y="1747930"/>
            <a:chExt cx="9501761" cy="4319499"/>
          </a:xfrm>
        </p:grpSpPr>
        <p:sp>
          <p:nvSpPr>
            <p:cNvPr id="11" name="文本框 10"/>
            <p:cNvSpPr txBox="1">
              <a:spLocks noChangeArrowheads="1"/>
            </p:cNvSpPr>
            <p:nvPr/>
          </p:nvSpPr>
          <p:spPr bwMode="auto">
            <a:xfrm>
              <a:off x="2206171" y="2161399"/>
              <a:ext cx="406997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indent="449263">
                <a:defRPr>
                  <a:solidFill>
                    <a:schemeClr val="tx1"/>
                  </a:solidFill>
                  <a:latin typeface="微软雅黑" pitchFamily="34" charset="-122"/>
                  <a:ea typeface="微软雅黑" pitchFamily="34" charset="-122"/>
                </a:defRPr>
              </a:lvl1pPr>
              <a:lvl2pPr>
                <a:defRPr>
                  <a:solidFill>
                    <a:schemeClr val="tx1"/>
                  </a:solidFill>
                  <a:latin typeface="微软雅黑" pitchFamily="34" charset="-122"/>
                  <a:ea typeface="微软雅黑" pitchFamily="34" charset="-122"/>
                </a:defRPr>
              </a:lvl2pPr>
              <a:lvl3pPr>
                <a:defRPr>
                  <a:solidFill>
                    <a:schemeClr val="tx1"/>
                  </a:solidFill>
                  <a:latin typeface="微软雅黑" pitchFamily="34" charset="-122"/>
                  <a:ea typeface="微软雅黑" pitchFamily="34" charset="-122"/>
                </a:defRPr>
              </a:lvl3pPr>
              <a:lvl4pPr>
                <a:defRPr>
                  <a:solidFill>
                    <a:schemeClr val="tx1"/>
                  </a:solidFill>
                  <a:latin typeface="微软雅黑" pitchFamily="34" charset="-122"/>
                  <a:ea typeface="微软雅黑" pitchFamily="34" charset="-122"/>
                </a:defRPr>
              </a:lvl4pPr>
              <a:lvl5pPr>
                <a:defRPr>
                  <a:solidFill>
                    <a:schemeClr val="tx1"/>
                  </a:solidFill>
                  <a:latin typeface="微软雅黑" pitchFamily="34" charset="-122"/>
                  <a:ea typeface="微软雅黑" pitchFamily="34" charset="-122"/>
                </a:defRPr>
              </a:lvl5pPr>
              <a:lvl6pPr fontAlgn="base">
                <a:spcBef>
                  <a:spcPct val="0"/>
                </a:spcBef>
                <a:spcAft>
                  <a:spcPct val="0"/>
                </a:spcAft>
                <a:defRPr>
                  <a:solidFill>
                    <a:schemeClr val="tx1"/>
                  </a:solidFill>
                  <a:latin typeface="微软雅黑" pitchFamily="34" charset="-122"/>
                  <a:ea typeface="微软雅黑" pitchFamily="34" charset="-122"/>
                </a:defRPr>
              </a:lvl6pPr>
              <a:lvl7pPr fontAlgn="base">
                <a:spcBef>
                  <a:spcPct val="0"/>
                </a:spcBef>
                <a:spcAft>
                  <a:spcPct val="0"/>
                </a:spcAft>
                <a:defRPr>
                  <a:solidFill>
                    <a:schemeClr val="tx1"/>
                  </a:solidFill>
                  <a:latin typeface="微软雅黑" pitchFamily="34" charset="-122"/>
                  <a:ea typeface="微软雅黑" pitchFamily="34" charset="-122"/>
                </a:defRPr>
              </a:lvl7pPr>
              <a:lvl8pPr fontAlgn="base">
                <a:spcBef>
                  <a:spcPct val="0"/>
                </a:spcBef>
                <a:spcAft>
                  <a:spcPct val="0"/>
                </a:spcAft>
                <a:defRPr>
                  <a:solidFill>
                    <a:schemeClr val="tx1"/>
                  </a:solidFill>
                  <a:latin typeface="微软雅黑" pitchFamily="34" charset="-122"/>
                  <a:ea typeface="微软雅黑" pitchFamily="34" charset="-122"/>
                </a:defRPr>
              </a:lvl8pPr>
              <a:lvl9pPr fontAlgn="base">
                <a:spcBef>
                  <a:spcPct val="0"/>
                </a:spcBef>
                <a:spcAft>
                  <a:spcPct val="0"/>
                </a:spcAft>
                <a:defRPr>
                  <a:solidFill>
                    <a:schemeClr val="tx1"/>
                  </a:solidFill>
                  <a:latin typeface="微软雅黑" pitchFamily="34" charset="-122"/>
                  <a:ea typeface="微软雅黑" pitchFamily="34" charset="-122"/>
                </a:defRPr>
              </a:lvl9pPr>
            </a:lstStyle>
            <a:p>
              <a:pPr algn="r">
                <a:lnSpc>
                  <a:spcPct val="150000"/>
                </a:lnSpc>
              </a:pPr>
              <a:r>
                <a:rPr lang="en-US" altLang="zh-CN" sz="1200" dirty="0">
                  <a:solidFill>
                    <a:schemeClr val="tx1">
                      <a:lumMod val="85000"/>
                      <a:lumOff val="15000"/>
                    </a:schemeClr>
                  </a:solidFill>
                  <a:latin typeface="+mj-lt"/>
                  <a:ea typeface="微软雅黑"/>
                  <a:cs typeface="+mn-ea"/>
                  <a:sym typeface="Arial"/>
                </a:rPr>
                <a:t>Everybody has three chars ; the one is come out ,the one is owned ,the one is thought to have.</a:t>
              </a:r>
              <a:endParaRPr lang="en-US" altLang="zh-CN" sz="1200" dirty="0">
                <a:solidFill>
                  <a:schemeClr val="tx1">
                    <a:lumMod val="85000"/>
                    <a:lumOff val="15000"/>
                  </a:schemeClr>
                </a:solidFill>
                <a:latin typeface="+mj-lt"/>
                <a:ea typeface="微软雅黑"/>
                <a:cs typeface="+mn-ea"/>
                <a:sym typeface="Arial"/>
              </a:endParaRPr>
            </a:p>
          </p:txBody>
        </p:sp>
        <p:sp>
          <p:nvSpPr>
            <p:cNvPr id="13" name="空心弧 12"/>
            <p:cNvSpPr>
              <a:spLocks noChangeArrowheads="1"/>
            </p:cNvSpPr>
            <p:nvPr/>
          </p:nvSpPr>
          <p:spPr bwMode="auto">
            <a:xfrm>
              <a:off x="6931370" y="1747930"/>
              <a:ext cx="4279318" cy="4319499"/>
            </a:xfrm>
            <a:custGeom>
              <a:avLst/>
              <a:gdLst>
                <a:gd name="T0" fmla="*/ 4057281 w 4057966"/>
                <a:gd name="T1" fmla="*/ 1994398 h 4095198"/>
                <a:gd name="T2" fmla="*/ 4057966 w 4057966"/>
                <a:gd name="T3" fmla="*/ 2047598 h 4095198"/>
                <a:gd name="T4" fmla="*/ 2028983 w 4057966"/>
                <a:gd name="T5" fmla="*/ 4095197 h 4095198"/>
                <a:gd name="T6" fmla="*/ 0 w 4057966"/>
                <a:gd name="T7" fmla="*/ 2047598 h 4095198"/>
                <a:gd name="T8" fmla="*/ 1986128 w 4057966"/>
                <a:gd name="T9" fmla="*/ 447 h 4095198"/>
                <a:gd name="T10" fmla="*/ 2002254 w 4057966"/>
                <a:gd name="T11" fmla="*/ 764360 h 4095198"/>
                <a:gd name="T12" fmla="*/ 764074 w 4057966"/>
                <a:gd name="T13" fmla="*/ 2047597 h 4095198"/>
                <a:gd name="T14" fmla="*/ 2028982 w 4057966"/>
                <a:gd name="T15" fmla="*/ 3331121 h 4095198"/>
                <a:gd name="T16" fmla="*/ 3293890 w 4057966"/>
                <a:gd name="T17" fmla="*/ 2047597 h 4095198"/>
                <a:gd name="T18" fmla="*/ 3293472 w 4057966"/>
                <a:gd name="T19" fmla="*/ 2014266 h 4095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57966" h="4095198">
                  <a:moveTo>
                    <a:pt x="4057281" y="1994398"/>
                  </a:moveTo>
                  <a:cubicBezTo>
                    <a:pt x="4057741" y="2012065"/>
                    <a:pt x="4057966" y="2029805"/>
                    <a:pt x="4057966" y="2047598"/>
                  </a:cubicBezTo>
                  <a:cubicBezTo>
                    <a:pt x="4057966" y="3178456"/>
                    <a:pt x="3149559" y="4095197"/>
                    <a:pt x="2028983" y="4095197"/>
                  </a:cubicBezTo>
                  <a:cubicBezTo>
                    <a:pt x="908407" y="4095197"/>
                    <a:pt x="0" y="3178456"/>
                    <a:pt x="0" y="2047598"/>
                  </a:cubicBezTo>
                  <a:cubicBezTo>
                    <a:pt x="0" y="931123"/>
                    <a:pt x="885447" y="23352"/>
                    <a:pt x="1986128" y="447"/>
                  </a:cubicBezTo>
                  <a:lnTo>
                    <a:pt x="2002254" y="764360"/>
                  </a:lnTo>
                  <a:cubicBezTo>
                    <a:pt x="1315932" y="778863"/>
                    <a:pt x="764074" y="1347835"/>
                    <a:pt x="764074" y="2047597"/>
                  </a:cubicBezTo>
                  <a:cubicBezTo>
                    <a:pt x="764074" y="2756468"/>
                    <a:pt x="1330393" y="3331121"/>
                    <a:pt x="2028982" y="3331121"/>
                  </a:cubicBezTo>
                  <a:cubicBezTo>
                    <a:pt x="2727571" y="3331121"/>
                    <a:pt x="3293890" y="2756468"/>
                    <a:pt x="3293890" y="2047597"/>
                  </a:cubicBezTo>
                  <a:cubicBezTo>
                    <a:pt x="3293890" y="2036453"/>
                    <a:pt x="3293750" y="2025342"/>
                    <a:pt x="3293472" y="2014266"/>
                  </a:cubicBezTo>
                  <a:close/>
                </a:path>
              </a:pathLst>
            </a:custGeom>
            <a:solidFill>
              <a:srgbClr val="FE7F8D"/>
            </a:solidFill>
            <a:ln>
              <a:noFill/>
            </a:ln>
          </p:spPr>
          <p:txBody>
            <a:bodyPr/>
            <a:lstStyle/>
            <a:p>
              <a:endParaRPr lang="zh-CN" altLang="en-US" sz="2002">
                <a:solidFill>
                  <a:schemeClr val="tx1">
                    <a:lumMod val="85000"/>
                    <a:lumOff val="15000"/>
                  </a:schemeClr>
                </a:solidFill>
                <a:latin typeface="+mj-lt"/>
                <a:ea typeface="微软雅黑"/>
                <a:cs typeface="+mn-ea"/>
                <a:sym typeface="Arial"/>
              </a:endParaRPr>
            </a:p>
          </p:txBody>
        </p:sp>
        <p:sp>
          <p:nvSpPr>
            <p:cNvPr id="14" name="椭圆 13"/>
            <p:cNvSpPr>
              <a:spLocks noChangeArrowheads="1"/>
            </p:cNvSpPr>
            <p:nvPr/>
          </p:nvSpPr>
          <p:spPr bwMode="auto">
            <a:xfrm>
              <a:off x="7770157" y="2606808"/>
              <a:ext cx="2601745" cy="2601745"/>
            </a:xfrm>
            <a:prstGeom prst="ellipse">
              <a:avLst/>
            </a:prstGeom>
            <a:noFill/>
            <a:ln w="34925">
              <a:solidFill>
                <a:srgbClr val="FE7F8D"/>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sz="2002">
                <a:solidFill>
                  <a:schemeClr val="tx1">
                    <a:lumMod val="85000"/>
                    <a:lumOff val="15000"/>
                  </a:schemeClr>
                </a:solidFill>
                <a:latin typeface="+mj-lt"/>
                <a:ea typeface="微软雅黑"/>
                <a:cs typeface="+mn-ea"/>
                <a:sym typeface="Arial"/>
              </a:endParaRPr>
            </a:p>
          </p:txBody>
        </p:sp>
        <p:sp>
          <p:nvSpPr>
            <p:cNvPr id="19" name="Freeform 5"/>
            <p:cNvSpPr>
              <a:spLocks noEditPoints="1" noChangeArrowheads="1"/>
            </p:cNvSpPr>
            <p:nvPr/>
          </p:nvSpPr>
          <p:spPr bwMode="auto">
            <a:xfrm>
              <a:off x="8195409" y="3137537"/>
              <a:ext cx="1761284" cy="1578794"/>
            </a:xfrm>
            <a:custGeom>
              <a:avLst/>
              <a:gdLst>
                <a:gd name="T0" fmla="*/ 0 w 139"/>
                <a:gd name="T1" fmla="*/ 44 h 124"/>
                <a:gd name="T2" fmla="*/ 24 w 139"/>
                <a:gd name="T3" fmla="*/ 24 h 124"/>
                <a:gd name="T4" fmla="*/ 15 w 139"/>
                <a:gd name="T5" fmla="*/ 45 h 124"/>
                <a:gd name="T6" fmla="*/ 8 w 139"/>
                <a:gd name="T7" fmla="*/ 62 h 124"/>
                <a:gd name="T8" fmla="*/ 12 w 139"/>
                <a:gd name="T9" fmla="*/ 58 h 124"/>
                <a:gd name="T10" fmla="*/ 32 w 139"/>
                <a:gd name="T11" fmla="*/ 36 h 124"/>
                <a:gd name="T12" fmla="*/ 54 w 139"/>
                <a:gd name="T13" fmla="*/ 27 h 124"/>
                <a:gd name="T14" fmla="*/ 36 w 139"/>
                <a:gd name="T15" fmla="*/ 61 h 124"/>
                <a:gd name="T16" fmla="*/ 56 w 139"/>
                <a:gd name="T17" fmla="*/ 44 h 124"/>
                <a:gd name="T18" fmla="*/ 56 w 139"/>
                <a:gd name="T19" fmla="*/ 49 h 124"/>
                <a:gd name="T20" fmla="*/ 62 w 139"/>
                <a:gd name="T21" fmla="*/ 55 h 124"/>
                <a:gd name="T22" fmla="*/ 25 w 139"/>
                <a:gd name="T23" fmla="*/ 87 h 124"/>
                <a:gd name="T24" fmla="*/ 18 w 139"/>
                <a:gd name="T25" fmla="*/ 88 h 124"/>
                <a:gd name="T26" fmla="*/ 31 w 139"/>
                <a:gd name="T27" fmla="*/ 58 h 124"/>
                <a:gd name="T28" fmla="*/ 36 w 139"/>
                <a:gd name="T29" fmla="*/ 39 h 124"/>
                <a:gd name="T30" fmla="*/ 14 w 139"/>
                <a:gd name="T31" fmla="*/ 61 h 124"/>
                <a:gd name="T32" fmla="*/ 6 w 139"/>
                <a:gd name="T33" fmla="*/ 64 h 124"/>
                <a:gd name="T34" fmla="*/ 12 w 139"/>
                <a:gd name="T35" fmla="*/ 43 h 124"/>
                <a:gd name="T36" fmla="*/ 20 w 139"/>
                <a:gd name="T37" fmla="*/ 23 h 124"/>
                <a:gd name="T38" fmla="*/ 1 w 139"/>
                <a:gd name="T39" fmla="*/ 45 h 124"/>
                <a:gd name="T40" fmla="*/ 0 w 139"/>
                <a:gd name="T41" fmla="*/ 44 h 124"/>
                <a:gd name="T42" fmla="*/ 70 w 139"/>
                <a:gd name="T43" fmla="*/ 70 h 124"/>
                <a:gd name="T44" fmla="*/ 88 w 139"/>
                <a:gd name="T45" fmla="*/ 54 h 124"/>
                <a:gd name="T46" fmla="*/ 92 w 139"/>
                <a:gd name="T47" fmla="*/ 54 h 124"/>
                <a:gd name="T48" fmla="*/ 137 w 139"/>
                <a:gd name="T49" fmla="*/ 101 h 124"/>
                <a:gd name="T50" fmla="*/ 136 w 139"/>
                <a:gd name="T51" fmla="*/ 105 h 124"/>
                <a:gd name="T52" fmla="*/ 119 w 139"/>
                <a:gd name="T53" fmla="*/ 122 h 124"/>
                <a:gd name="T54" fmla="*/ 115 w 139"/>
                <a:gd name="T55" fmla="*/ 122 h 124"/>
                <a:gd name="T56" fmla="*/ 70 w 139"/>
                <a:gd name="T57" fmla="*/ 74 h 124"/>
                <a:gd name="T58" fmla="*/ 70 w 139"/>
                <a:gd name="T59" fmla="*/ 70 h 124"/>
                <a:gd name="T60" fmla="*/ 61 w 139"/>
                <a:gd name="T61" fmla="*/ 37 h 124"/>
                <a:gd name="T62" fmla="*/ 59 w 139"/>
                <a:gd name="T63" fmla="*/ 47 h 124"/>
                <a:gd name="T64" fmla="*/ 67 w 139"/>
                <a:gd name="T65" fmla="*/ 56 h 124"/>
                <a:gd name="T66" fmla="*/ 63 w 139"/>
                <a:gd name="T67" fmla="*/ 59 h 124"/>
                <a:gd name="T68" fmla="*/ 70 w 139"/>
                <a:gd name="T69" fmla="*/ 67 h 124"/>
                <a:gd name="T70" fmla="*/ 85 w 139"/>
                <a:gd name="T71" fmla="*/ 53 h 124"/>
                <a:gd name="T72" fmla="*/ 78 w 139"/>
                <a:gd name="T73" fmla="*/ 46 h 124"/>
                <a:gd name="T74" fmla="*/ 73 w 139"/>
                <a:gd name="T75" fmla="*/ 50 h 124"/>
                <a:gd name="T76" fmla="*/ 61 w 139"/>
                <a:gd name="T77" fmla="*/ 37 h 124"/>
                <a:gd name="T78" fmla="*/ 121 w 139"/>
                <a:gd name="T79" fmla="*/ 123 h 124"/>
                <a:gd name="T80" fmla="*/ 122 w 139"/>
                <a:gd name="T81" fmla="*/ 124 h 124"/>
                <a:gd name="T82" fmla="*/ 139 w 139"/>
                <a:gd name="T83" fmla="*/ 108 h 124"/>
                <a:gd name="T84" fmla="*/ 138 w 139"/>
                <a:gd name="T85" fmla="*/ 107 h 124"/>
                <a:gd name="T86" fmla="*/ 121 w 139"/>
                <a:gd name="T87" fmla="*/ 123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9" h="124">
                  <a:moveTo>
                    <a:pt x="0" y="44"/>
                  </a:moveTo>
                  <a:cubicBezTo>
                    <a:pt x="0" y="44"/>
                    <a:pt x="31" y="0"/>
                    <a:pt x="24" y="24"/>
                  </a:cubicBezTo>
                  <a:cubicBezTo>
                    <a:pt x="22" y="30"/>
                    <a:pt x="19" y="38"/>
                    <a:pt x="15" y="45"/>
                  </a:cubicBezTo>
                  <a:cubicBezTo>
                    <a:pt x="11" y="53"/>
                    <a:pt x="8" y="61"/>
                    <a:pt x="8" y="62"/>
                  </a:cubicBezTo>
                  <a:cubicBezTo>
                    <a:pt x="8" y="62"/>
                    <a:pt x="9" y="61"/>
                    <a:pt x="12" y="58"/>
                  </a:cubicBezTo>
                  <a:cubicBezTo>
                    <a:pt x="18" y="52"/>
                    <a:pt x="25" y="43"/>
                    <a:pt x="32" y="36"/>
                  </a:cubicBezTo>
                  <a:cubicBezTo>
                    <a:pt x="48" y="15"/>
                    <a:pt x="55" y="17"/>
                    <a:pt x="54" y="27"/>
                  </a:cubicBezTo>
                  <a:cubicBezTo>
                    <a:pt x="52" y="36"/>
                    <a:pt x="41" y="51"/>
                    <a:pt x="36" y="61"/>
                  </a:cubicBezTo>
                  <a:cubicBezTo>
                    <a:pt x="21" y="84"/>
                    <a:pt x="45" y="50"/>
                    <a:pt x="56" y="44"/>
                  </a:cubicBezTo>
                  <a:cubicBezTo>
                    <a:pt x="56" y="49"/>
                    <a:pt x="56" y="49"/>
                    <a:pt x="56" y="49"/>
                  </a:cubicBezTo>
                  <a:cubicBezTo>
                    <a:pt x="62" y="55"/>
                    <a:pt x="62" y="55"/>
                    <a:pt x="62" y="55"/>
                  </a:cubicBezTo>
                  <a:cubicBezTo>
                    <a:pt x="62" y="55"/>
                    <a:pt x="45" y="73"/>
                    <a:pt x="25" y="87"/>
                  </a:cubicBezTo>
                  <a:cubicBezTo>
                    <a:pt x="21" y="90"/>
                    <a:pt x="19" y="90"/>
                    <a:pt x="18" y="88"/>
                  </a:cubicBezTo>
                  <a:cubicBezTo>
                    <a:pt x="16" y="85"/>
                    <a:pt x="23" y="72"/>
                    <a:pt x="31" y="58"/>
                  </a:cubicBezTo>
                  <a:cubicBezTo>
                    <a:pt x="40" y="42"/>
                    <a:pt x="57" y="12"/>
                    <a:pt x="36" y="39"/>
                  </a:cubicBezTo>
                  <a:cubicBezTo>
                    <a:pt x="29" y="47"/>
                    <a:pt x="21" y="55"/>
                    <a:pt x="14" y="61"/>
                  </a:cubicBezTo>
                  <a:cubicBezTo>
                    <a:pt x="10" y="65"/>
                    <a:pt x="7" y="66"/>
                    <a:pt x="6" y="64"/>
                  </a:cubicBezTo>
                  <a:cubicBezTo>
                    <a:pt x="4" y="62"/>
                    <a:pt x="8" y="53"/>
                    <a:pt x="12" y="43"/>
                  </a:cubicBezTo>
                  <a:cubicBezTo>
                    <a:pt x="15" y="36"/>
                    <a:pt x="19" y="29"/>
                    <a:pt x="20" y="23"/>
                  </a:cubicBezTo>
                  <a:cubicBezTo>
                    <a:pt x="22" y="17"/>
                    <a:pt x="1" y="45"/>
                    <a:pt x="1" y="45"/>
                  </a:cubicBezTo>
                  <a:cubicBezTo>
                    <a:pt x="0" y="44"/>
                    <a:pt x="0" y="44"/>
                    <a:pt x="0" y="44"/>
                  </a:cubicBezTo>
                  <a:close/>
                  <a:moveTo>
                    <a:pt x="70" y="70"/>
                  </a:moveTo>
                  <a:cubicBezTo>
                    <a:pt x="88" y="54"/>
                    <a:pt x="88" y="54"/>
                    <a:pt x="88" y="54"/>
                  </a:cubicBezTo>
                  <a:cubicBezTo>
                    <a:pt x="89" y="52"/>
                    <a:pt x="91" y="52"/>
                    <a:pt x="92" y="54"/>
                  </a:cubicBezTo>
                  <a:cubicBezTo>
                    <a:pt x="137" y="101"/>
                    <a:pt x="137" y="101"/>
                    <a:pt x="137" y="101"/>
                  </a:cubicBezTo>
                  <a:cubicBezTo>
                    <a:pt x="138" y="102"/>
                    <a:pt x="137" y="104"/>
                    <a:pt x="136" y="105"/>
                  </a:cubicBezTo>
                  <a:cubicBezTo>
                    <a:pt x="119" y="122"/>
                    <a:pt x="119" y="122"/>
                    <a:pt x="119" y="122"/>
                  </a:cubicBezTo>
                  <a:cubicBezTo>
                    <a:pt x="118" y="123"/>
                    <a:pt x="116" y="123"/>
                    <a:pt x="115" y="122"/>
                  </a:cubicBezTo>
                  <a:cubicBezTo>
                    <a:pt x="70" y="74"/>
                    <a:pt x="70" y="74"/>
                    <a:pt x="70" y="74"/>
                  </a:cubicBezTo>
                  <a:cubicBezTo>
                    <a:pt x="69" y="73"/>
                    <a:pt x="69" y="71"/>
                    <a:pt x="70" y="70"/>
                  </a:cubicBezTo>
                  <a:close/>
                  <a:moveTo>
                    <a:pt x="61" y="37"/>
                  </a:moveTo>
                  <a:cubicBezTo>
                    <a:pt x="59" y="47"/>
                    <a:pt x="59" y="47"/>
                    <a:pt x="59" y="47"/>
                  </a:cubicBezTo>
                  <a:cubicBezTo>
                    <a:pt x="67" y="56"/>
                    <a:pt x="67" y="56"/>
                    <a:pt x="67" y="56"/>
                  </a:cubicBezTo>
                  <a:cubicBezTo>
                    <a:pt x="63" y="59"/>
                    <a:pt x="63" y="59"/>
                    <a:pt x="63" y="59"/>
                  </a:cubicBezTo>
                  <a:cubicBezTo>
                    <a:pt x="70" y="67"/>
                    <a:pt x="70" y="67"/>
                    <a:pt x="70" y="67"/>
                  </a:cubicBezTo>
                  <a:cubicBezTo>
                    <a:pt x="85" y="53"/>
                    <a:pt x="85" y="53"/>
                    <a:pt x="85" y="53"/>
                  </a:cubicBezTo>
                  <a:cubicBezTo>
                    <a:pt x="78" y="46"/>
                    <a:pt x="78" y="46"/>
                    <a:pt x="78" y="46"/>
                  </a:cubicBezTo>
                  <a:cubicBezTo>
                    <a:pt x="73" y="50"/>
                    <a:pt x="73" y="50"/>
                    <a:pt x="73" y="50"/>
                  </a:cubicBezTo>
                  <a:cubicBezTo>
                    <a:pt x="61" y="37"/>
                    <a:pt x="61" y="37"/>
                    <a:pt x="61" y="37"/>
                  </a:cubicBezTo>
                  <a:close/>
                  <a:moveTo>
                    <a:pt x="121" y="123"/>
                  </a:moveTo>
                  <a:cubicBezTo>
                    <a:pt x="122" y="124"/>
                    <a:pt x="122" y="124"/>
                    <a:pt x="122" y="124"/>
                  </a:cubicBezTo>
                  <a:cubicBezTo>
                    <a:pt x="139" y="108"/>
                    <a:pt x="139" y="108"/>
                    <a:pt x="139" y="108"/>
                  </a:cubicBezTo>
                  <a:cubicBezTo>
                    <a:pt x="138" y="107"/>
                    <a:pt x="138" y="107"/>
                    <a:pt x="138" y="107"/>
                  </a:cubicBezTo>
                  <a:lnTo>
                    <a:pt x="121" y="123"/>
                  </a:lnTo>
                  <a:close/>
                </a:path>
              </a:pathLst>
            </a:custGeom>
            <a:solidFill>
              <a:srgbClr val="FE7F8D"/>
            </a:solidFill>
            <a:ln>
              <a:noFill/>
            </a:ln>
          </p:spPr>
          <p:txBody>
            <a:bodyPr/>
            <a:lstStyle/>
            <a:p>
              <a:endParaRPr lang="zh-CN" altLang="en-US" sz="2002">
                <a:solidFill>
                  <a:schemeClr val="tx1">
                    <a:lumMod val="85000"/>
                    <a:lumOff val="15000"/>
                  </a:schemeClr>
                </a:solidFill>
                <a:latin typeface="+mj-lt"/>
                <a:ea typeface="微软雅黑"/>
                <a:cs typeface="+mn-ea"/>
                <a:sym typeface="Arial"/>
              </a:endParaRPr>
            </a:p>
          </p:txBody>
        </p:sp>
        <p:sp>
          <p:nvSpPr>
            <p:cNvPr id="21" name="椭圆 20"/>
            <p:cNvSpPr/>
            <p:nvPr/>
          </p:nvSpPr>
          <p:spPr>
            <a:xfrm>
              <a:off x="7006710" y="2144721"/>
              <a:ext cx="691455" cy="689781"/>
            </a:xfrm>
            <a:prstGeom prst="ellipse">
              <a:avLst/>
            </a:prstGeom>
            <a:solidFill>
              <a:schemeClr val="bg1"/>
            </a:solidFill>
            <a:ln w="47625">
              <a:solidFill>
                <a:srgbClr val="FE7F8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r>
                <a:rPr lang="en-US" altLang="zh-CN" sz="2531" noProof="1">
                  <a:solidFill>
                    <a:schemeClr val="tx1">
                      <a:lumMod val="85000"/>
                      <a:lumOff val="15000"/>
                    </a:schemeClr>
                  </a:solidFill>
                  <a:latin typeface="+mj-lt"/>
                  <a:ea typeface="微软雅黑"/>
                  <a:cs typeface="+mn-ea"/>
                  <a:sym typeface="Arial"/>
                </a:rPr>
                <a:t>1</a:t>
              </a:r>
              <a:endParaRPr lang="zh-CN" altLang="en-US" sz="2531" noProof="1">
                <a:solidFill>
                  <a:schemeClr val="tx1">
                    <a:lumMod val="85000"/>
                    <a:lumOff val="15000"/>
                  </a:schemeClr>
                </a:solidFill>
                <a:latin typeface="+mj-lt"/>
                <a:ea typeface="微软雅黑"/>
                <a:cs typeface="+mn-ea"/>
                <a:sym typeface="Arial"/>
              </a:endParaRPr>
            </a:p>
          </p:txBody>
        </p:sp>
        <p:sp>
          <p:nvSpPr>
            <p:cNvPr id="22" name="椭圆 21"/>
            <p:cNvSpPr/>
            <p:nvPr/>
          </p:nvSpPr>
          <p:spPr>
            <a:xfrm>
              <a:off x="6502769" y="3616365"/>
              <a:ext cx="689781" cy="691455"/>
            </a:xfrm>
            <a:prstGeom prst="ellipse">
              <a:avLst/>
            </a:prstGeom>
            <a:solidFill>
              <a:schemeClr val="bg1"/>
            </a:solidFill>
            <a:ln w="47625">
              <a:solidFill>
                <a:srgbClr val="FE7F8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r>
                <a:rPr lang="en-US" altLang="zh-CN" sz="2531" noProof="1">
                  <a:solidFill>
                    <a:schemeClr val="tx1">
                      <a:lumMod val="85000"/>
                      <a:lumOff val="15000"/>
                    </a:schemeClr>
                  </a:solidFill>
                  <a:latin typeface="+mj-lt"/>
                  <a:ea typeface="微软雅黑"/>
                  <a:cs typeface="+mn-ea"/>
                  <a:sym typeface="Arial"/>
                </a:rPr>
                <a:t>2</a:t>
              </a:r>
              <a:endParaRPr lang="zh-CN" altLang="en-US" sz="2531" noProof="1">
                <a:solidFill>
                  <a:schemeClr val="tx1">
                    <a:lumMod val="85000"/>
                    <a:lumOff val="15000"/>
                  </a:schemeClr>
                </a:solidFill>
                <a:latin typeface="+mj-lt"/>
                <a:ea typeface="微软雅黑"/>
                <a:cs typeface="+mn-ea"/>
                <a:sym typeface="Arial"/>
              </a:endParaRPr>
            </a:p>
          </p:txBody>
        </p:sp>
        <p:sp>
          <p:nvSpPr>
            <p:cNvPr id="23" name="椭圆 22"/>
            <p:cNvSpPr/>
            <p:nvPr/>
          </p:nvSpPr>
          <p:spPr>
            <a:xfrm>
              <a:off x="7006710" y="5089682"/>
              <a:ext cx="691455" cy="691455"/>
            </a:xfrm>
            <a:prstGeom prst="ellipse">
              <a:avLst/>
            </a:prstGeom>
            <a:solidFill>
              <a:schemeClr val="bg1"/>
            </a:solidFill>
            <a:ln w="47625">
              <a:solidFill>
                <a:srgbClr val="FE7F8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r>
                <a:rPr lang="en-US" altLang="zh-CN" sz="2531" noProof="1">
                  <a:solidFill>
                    <a:schemeClr val="tx1">
                      <a:lumMod val="85000"/>
                      <a:lumOff val="15000"/>
                    </a:schemeClr>
                  </a:solidFill>
                  <a:latin typeface="+mj-lt"/>
                  <a:ea typeface="微软雅黑"/>
                  <a:cs typeface="+mn-ea"/>
                  <a:sym typeface="Arial"/>
                </a:rPr>
                <a:t>3</a:t>
              </a:r>
              <a:endParaRPr lang="zh-CN" altLang="en-US" sz="2531" noProof="1">
                <a:solidFill>
                  <a:schemeClr val="tx1">
                    <a:lumMod val="85000"/>
                    <a:lumOff val="15000"/>
                  </a:schemeClr>
                </a:solidFill>
                <a:latin typeface="+mj-lt"/>
                <a:ea typeface="微软雅黑"/>
                <a:cs typeface="+mn-ea"/>
                <a:sym typeface="Arial"/>
              </a:endParaRPr>
            </a:p>
          </p:txBody>
        </p:sp>
        <p:sp>
          <p:nvSpPr>
            <p:cNvPr id="12" name="矩形 11"/>
            <p:cNvSpPr>
              <a:spLocks noChangeArrowheads="1"/>
            </p:cNvSpPr>
            <p:nvPr/>
          </p:nvSpPr>
          <p:spPr bwMode="auto">
            <a:xfrm>
              <a:off x="4290516" y="1793069"/>
              <a:ext cx="2189886" cy="449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tr-TR" altLang="zh-CN" sz="2320" b="1" dirty="0" err="1">
                  <a:solidFill>
                    <a:schemeClr val="tx1">
                      <a:lumMod val="85000"/>
                      <a:lumOff val="15000"/>
                    </a:schemeClr>
                  </a:solidFill>
                  <a:latin typeface="+mj-lt"/>
                  <a:ea typeface="微软雅黑"/>
                  <a:cs typeface="+mn-ea"/>
                  <a:sym typeface="Arial"/>
                </a:rPr>
                <a:t>About</a:t>
              </a:r>
              <a:r>
                <a:rPr lang="tr-TR" altLang="zh-CN" sz="2320" b="1" dirty="0">
                  <a:solidFill>
                    <a:schemeClr val="tx1">
                      <a:lumMod val="85000"/>
                      <a:lumOff val="15000"/>
                    </a:schemeClr>
                  </a:solidFill>
                  <a:latin typeface="+mj-lt"/>
                  <a:ea typeface="微软雅黑"/>
                  <a:cs typeface="+mn-ea"/>
                  <a:sym typeface="Arial"/>
                </a:rPr>
                <a:t> us</a:t>
              </a:r>
              <a:endParaRPr lang="zh-CN" altLang="en-US" sz="2320" b="1" dirty="0">
                <a:solidFill>
                  <a:schemeClr val="tx1">
                    <a:lumMod val="85000"/>
                    <a:lumOff val="15000"/>
                  </a:schemeClr>
                </a:solidFill>
                <a:latin typeface="+mj-lt"/>
                <a:ea typeface="微软雅黑"/>
                <a:cs typeface="+mn-ea"/>
                <a:sym typeface="Arial"/>
              </a:endParaRPr>
            </a:p>
          </p:txBody>
        </p:sp>
        <p:sp>
          <p:nvSpPr>
            <p:cNvPr id="24" name="文本框 23"/>
            <p:cNvSpPr txBox="1">
              <a:spLocks noChangeArrowheads="1"/>
            </p:cNvSpPr>
            <p:nvPr/>
          </p:nvSpPr>
          <p:spPr bwMode="auto">
            <a:xfrm>
              <a:off x="1708927" y="3788745"/>
              <a:ext cx="406997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indent="449263">
                <a:defRPr>
                  <a:solidFill>
                    <a:schemeClr val="tx1"/>
                  </a:solidFill>
                  <a:latin typeface="微软雅黑" pitchFamily="34" charset="-122"/>
                  <a:ea typeface="微软雅黑" pitchFamily="34" charset="-122"/>
                </a:defRPr>
              </a:lvl1pPr>
              <a:lvl2pPr>
                <a:defRPr>
                  <a:solidFill>
                    <a:schemeClr val="tx1"/>
                  </a:solidFill>
                  <a:latin typeface="微软雅黑" pitchFamily="34" charset="-122"/>
                  <a:ea typeface="微软雅黑" pitchFamily="34" charset="-122"/>
                </a:defRPr>
              </a:lvl2pPr>
              <a:lvl3pPr>
                <a:defRPr>
                  <a:solidFill>
                    <a:schemeClr val="tx1"/>
                  </a:solidFill>
                  <a:latin typeface="微软雅黑" pitchFamily="34" charset="-122"/>
                  <a:ea typeface="微软雅黑" pitchFamily="34" charset="-122"/>
                </a:defRPr>
              </a:lvl3pPr>
              <a:lvl4pPr>
                <a:defRPr>
                  <a:solidFill>
                    <a:schemeClr val="tx1"/>
                  </a:solidFill>
                  <a:latin typeface="微软雅黑" pitchFamily="34" charset="-122"/>
                  <a:ea typeface="微软雅黑" pitchFamily="34" charset="-122"/>
                </a:defRPr>
              </a:lvl4pPr>
              <a:lvl5pPr>
                <a:defRPr>
                  <a:solidFill>
                    <a:schemeClr val="tx1"/>
                  </a:solidFill>
                  <a:latin typeface="微软雅黑" pitchFamily="34" charset="-122"/>
                  <a:ea typeface="微软雅黑" pitchFamily="34" charset="-122"/>
                </a:defRPr>
              </a:lvl5pPr>
              <a:lvl6pPr fontAlgn="base">
                <a:spcBef>
                  <a:spcPct val="0"/>
                </a:spcBef>
                <a:spcAft>
                  <a:spcPct val="0"/>
                </a:spcAft>
                <a:defRPr>
                  <a:solidFill>
                    <a:schemeClr val="tx1"/>
                  </a:solidFill>
                  <a:latin typeface="微软雅黑" pitchFamily="34" charset="-122"/>
                  <a:ea typeface="微软雅黑" pitchFamily="34" charset="-122"/>
                </a:defRPr>
              </a:lvl6pPr>
              <a:lvl7pPr fontAlgn="base">
                <a:spcBef>
                  <a:spcPct val="0"/>
                </a:spcBef>
                <a:spcAft>
                  <a:spcPct val="0"/>
                </a:spcAft>
                <a:defRPr>
                  <a:solidFill>
                    <a:schemeClr val="tx1"/>
                  </a:solidFill>
                  <a:latin typeface="微软雅黑" pitchFamily="34" charset="-122"/>
                  <a:ea typeface="微软雅黑" pitchFamily="34" charset="-122"/>
                </a:defRPr>
              </a:lvl7pPr>
              <a:lvl8pPr fontAlgn="base">
                <a:spcBef>
                  <a:spcPct val="0"/>
                </a:spcBef>
                <a:spcAft>
                  <a:spcPct val="0"/>
                </a:spcAft>
                <a:defRPr>
                  <a:solidFill>
                    <a:schemeClr val="tx1"/>
                  </a:solidFill>
                  <a:latin typeface="微软雅黑" pitchFamily="34" charset="-122"/>
                  <a:ea typeface="微软雅黑" pitchFamily="34" charset="-122"/>
                </a:defRPr>
              </a:lvl8pPr>
              <a:lvl9pPr fontAlgn="base">
                <a:spcBef>
                  <a:spcPct val="0"/>
                </a:spcBef>
                <a:spcAft>
                  <a:spcPct val="0"/>
                </a:spcAft>
                <a:defRPr>
                  <a:solidFill>
                    <a:schemeClr val="tx1"/>
                  </a:solidFill>
                  <a:latin typeface="微软雅黑" pitchFamily="34" charset="-122"/>
                  <a:ea typeface="微软雅黑" pitchFamily="34" charset="-122"/>
                </a:defRPr>
              </a:lvl9pPr>
            </a:lstStyle>
            <a:p>
              <a:pPr algn="r">
                <a:lnSpc>
                  <a:spcPct val="150000"/>
                </a:lnSpc>
              </a:pPr>
              <a:r>
                <a:rPr lang="en-US" altLang="zh-CN" sz="1200" dirty="0">
                  <a:solidFill>
                    <a:schemeClr val="tx1">
                      <a:lumMod val="85000"/>
                      <a:lumOff val="15000"/>
                    </a:schemeClr>
                  </a:solidFill>
                  <a:latin typeface="+mj-lt"/>
                  <a:ea typeface="微软雅黑"/>
                  <a:cs typeface="+mn-ea"/>
                  <a:sym typeface="Arial"/>
                </a:rPr>
                <a:t>You can’t change what’s going on around you until you start changing what’s going on with you.</a:t>
              </a:r>
              <a:endParaRPr lang="en-US" altLang="zh-CN" sz="1200" dirty="0">
                <a:solidFill>
                  <a:schemeClr val="tx1">
                    <a:lumMod val="85000"/>
                    <a:lumOff val="15000"/>
                  </a:schemeClr>
                </a:solidFill>
                <a:latin typeface="+mj-lt"/>
                <a:ea typeface="微软雅黑"/>
                <a:cs typeface="+mn-ea"/>
                <a:sym typeface="Arial"/>
              </a:endParaRPr>
            </a:p>
          </p:txBody>
        </p:sp>
        <p:sp>
          <p:nvSpPr>
            <p:cNvPr id="28" name="矩形 27"/>
            <p:cNvSpPr>
              <a:spLocks noChangeArrowheads="1"/>
            </p:cNvSpPr>
            <p:nvPr/>
          </p:nvSpPr>
          <p:spPr bwMode="auto">
            <a:xfrm>
              <a:off x="3778203" y="3375210"/>
              <a:ext cx="2189886" cy="449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tr-TR" altLang="zh-CN" sz="2320" b="1" dirty="0">
                  <a:solidFill>
                    <a:schemeClr val="tx1">
                      <a:lumMod val="85000"/>
                      <a:lumOff val="15000"/>
                    </a:schemeClr>
                  </a:solidFill>
                  <a:latin typeface="+mj-lt"/>
                  <a:ea typeface="微软雅黑"/>
                  <a:cs typeface="+mn-ea"/>
                  <a:sym typeface="Arial"/>
                </a:rPr>
                <a:t>Forum</a:t>
              </a:r>
              <a:endParaRPr lang="zh-CN" altLang="en-US" sz="2320" b="1" dirty="0">
                <a:solidFill>
                  <a:schemeClr val="tx1">
                    <a:lumMod val="85000"/>
                    <a:lumOff val="15000"/>
                  </a:schemeClr>
                </a:solidFill>
                <a:latin typeface="+mj-lt"/>
                <a:ea typeface="微软雅黑"/>
                <a:cs typeface="+mn-ea"/>
                <a:sym typeface="Arial"/>
              </a:endParaRPr>
            </a:p>
          </p:txBody>
        </p:sp>
        <p:sp>
          <p:nvSpPr>
            <p:cNvPr id="29" name="文本框 28"/>
            <p:cNvSpPr txBox="1">
              <a:spLocks noChangeArrowheads="1"/>
            </p:cNvSpPr>
            <p:nvPr/>
          </p:nvSpPr>
          <p:spPr bwMode="auto">
            <a:xfrm>
              <a:off x="2070559" y="5280479"/>
              <a:ext cx="406997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indent="449263">
                <a:defRPr>
                  <a:solidFill>
                    <a:schemeClr val="tx1"/>
                  </a:solidFill>
                  <a:latin typeface="微软雅黑" pitchFamily="34" charset="-122"/>
                  <a:ea typeface="微软雅黑" pitchFamily="34" charset="-122"/>
                </a:defRPr>
              </a:lvl1pPr>
              <a:lvl2pPr>
                <a:defRPr>
                  <a:solidFill>
                    <a:schemeClr val="tx1"/>
                  </a:solidFill>
                  <a:latin typeface="微软雅黑" pitchFamily="34" charset="-122"/>
                  <a:ea typeface="微软雅黑" pitchFamily="34" charset="-122"/>
                </a:defRPr>
              </a:lvl2pPr>
              <a:lvl3pPr>
                <a:defRPr>
                  <a:solidFill>
                    <a:schemeClr val="tx1"/>
                  </a:solidFill>
                  <a:latin typeface="微软雅黑" pitchFamily="34" charset="-122"/>
                  <a:ea typeface="微软雅黑" pitchFamily="34" charset="-122"/>
                </a:defRPr>
              </a:lvl3pPr>
              <a:lvl4pPr>
                <a:defRPr>
                  <a:solidFill>
                    <a:schemeClr val="tx1"/>
                  </a:solidFill>
                  <a:latin typeface="微软雅黑" pitchFamily="34" charset="-122"/>
                  <a:ea typeface="微软雅黑" pitchFamily="34" charset="-122"/>
                </a:defRPr>
              </a:lvl4pPr>
              <a:lvl5pPr>
                <a:defRPr>
                  <a:solidFill>
                    <a:schemeClr val="tx1"/>
                  </a:solidFill>
                  <a:latin typeface="微软雅黑" pitchFamily="34" charset="-122"/>
                  <a:ea typeface="微软雅黑" pitchFamily="34" charset="-122"/>
                </a:defRPr>
              </a:lvl5pPr>
              <a:lvl6pPr fontAlgn="base">
                <a:spcBef>
                  <a:spcPct val="0"/>
                </a:spcBef>
                <a:spcAft>
                  <a:spcPct val="0"/>
                </a:spcAft>
                <a:defRPr>
                  <a:solidFill>
                    <a:schemeClr val="tx1"/>
                  </a:solidFill>
                  <a:latin typeface="微软雅黑" pitchFamily="34" charset="-122"/>
                  <a:ea typeface="微软雅黑" pitchFamily="34" charset="-122"/>
                </a:defRPr>
              </a:lvl6pPr>
              <a:lvl7pPr fontAlgn="base">
                <a:spcBef>
                  <a:spcPct val="0"/>
                </a:spcBef>
                <a:spcAft>
                  <a:spcPct val="0"/>
                </a:spcAft>
                <a:defRPr>
                  <a:solidFill>
                    <a:schemeClr val="tx1"/>
                  </a:solidFill>
                  <a:latin typeface="微软雅黑" pitchFamily="34" charset="-122"/>
                  <a:ea typeface="微软雅黑" pitchFamily="34" charset="-122"/>
                </a:defRPr>
              </a:lvl7pPr>
              <a:lvl8pPr fontAlgn="base">
                <a:spcBef>
                  <a:spcPct val="0"/>
                </a:spcBef>
                <a:spcAft>
                  <a:spcPct val="0"/>
                </a:spcAft>
                <a:defRPr>
                  <a:solidFill>
                    <a:schemeClr val="tx1"/>
                  </a:solidFill>
                  <a:latin typeface="微软雅黑" pitchFamily="34" charset="-122"/>
                  <a:ea typeface="微软雅黑" pitchFamily="34" charset="-122"/>
                </a:defRPr>
              </a:lvl8pPr>
              <a:lvl9pPr fontAlgn="base">
                <a:spcBef>
                  <a:spcPct val="0"/>
                </a:spcBef>
                <a:spcAft>
                  <a:spcPct val="0"/>
                </a:spcAft>
                <a:defRPr>
                  <a:solidFill>
                    <a:schemeClr val="tx1"/>
                  </a:solidFill>
                  <a:latin typeface="微软雅黑" pitchFamily="34" charset="-122"/>
                  <a:ea typeface="微软雅黑" pitchFamily="34" charset="-122"/>
                </a:defRPr>
              </a:lvl9pPr>
            </a:lstStyle>
            <a:p>
              <a:pPr algn="r">
                <a:lnSpc>
                  <a:spcPct val="150000"/>
                </a:lnSpc>
              </a:pPr>
              <a:r>
                <a:rPr lang="en-US" altLang="zh-CN" sz="1200" dirty="0">
                  <a:solidFill>
                    <a:schemeClr val="tx1">
                      <a:lumMod val="85000"/>
                      <a:lumOff val="15000"/>
                    </a:schemeClr>
                  </a:solidFill>
                  <a:latin typeface="+mj-lt"/>
                  <a:ea typeface="微软雅黑"/>
                  <a:cs typeface="+mn-ea"/>
                  <a:sym typeface="Arial"/>
                </a:rPr>
                <a:t>People who touch your heart are always with </a:t>
              </a:r>
              <a:r>
                <a:rPr lang="en-US" altLang="zh-CN" sz="1200" dirty="0" err="1">
                  <a:solidFill>
                    <a:schemeClr val="tx1">
                      <a:lumMod val="85000"/>
                      <a:lumOff val="15000"/>
                    </a:schemeClr>
                  </a:solidFill>
                  <a:latin typeface="+mj-lt"/>
                  <a:ea typeface="微软雅黑"/>
                  <a:cs typeface="+mn-ea"/>
                  <a:sym typeface="Arial"/>
                </a:rPr>
                <a:t>you.Be</a:t>
              </a:r>
              <a:r>
                <a:rPr lang="en-US" altLang="zh-CN" sz="1200" dirty="0">
                  <a:solidFill>
                    <a:schemeClr val="tx1">
                      <a:lumMod val="85000"/>
                      <a:lumOff val="15000"/>
                    </a:schemeClr>
                  </a:solidFill>
                  <a:latin typeface="+mj-lt"/>
                  <a:ea typeface="微软雅黑"/>
                  <a:cs typeface="+mn-ea"/>
                  <a:sym typeface="Arial"/>
                </a:rPr>
                <a:t> not afraid of going slowly, be afraid only of standing still</a:t>
              </a:r>
              <a:endParaRPr lang="en-US" altLang="zh-CN" sz="1200" dirty="0">
                <a:solidFill>
                  <a:schemeClr val="tx1">
                    <a:lumMod val="85000"/>
                    <a:lumOff val="15000"/>
                  </a:schemeClr>
                </a:solidFill>
                <a:latin typeface="+mj-lt"/>
                <a:ea typeface="微软雅黑"/>
                <a:cs typeface="+mn-ea"/>
                <a:sym typeface="Arial"/>
              </a:endParaRPr>
            </a:p>
          </p:txBody>
        </p:sp>
        <p:sp>
          <p:nvSpPr>
            <p:cNvPr id="30" name="矩形 29"/>
            <p:cNvSpPr>
              <a:spLocks noChangeArrowheads="1"/>
            </p:cNvSpPr>
            <p:nvPr/>
          </p:nvSpPr>
          <p:spPr bwMode="auto">
            <a:xfrm>
              <a:off x="4154904" y="4866945"/>
              <a:ext cx="2189886" cy="449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tr-TR" altLang="zh-CN" sz="2320" b="1" dirty="0">
                  <a:solidFill>
                    <a:schemeClr val="tx1">
                      <a:lumMod val="85000"/>
                      <a:lumOff val="15000"/>
                    </a:schemeClr>
                  </a:solidFill>
                  <a:latin typeface="+mj-lt"/>
                  <a:ea typeface="微软雅黑"/>
                  <a:cs typeface="+mn-ea"/>
                  <a:sym typeface="Arial"/>
                </a:rPr>
                <a:t>Services</a:t>
              </a:r>
              <a:endParaRPr lang="zh-CN" altLang="en-US" sz="2320" b="1" dirty="0">
                <a:solidFill>
                  <a:schemeClr val="tx1">
                    <a:lumMod val="85000"/>
                    <a:lumOff val="15000"/>
                  </a:schemeClr>
                </a:solidFill>
                <a:latin typeface="+mj-lt"/>
                <a:ea typeface="微软雅黑"/>
                <a:cs typeface="+mn-ea"/>
                <a:sym typeface="Arial"/>
              </a:endParaRPr>
            </a:p>
          </p:txBody>
        </p:sp>
      </p:grpSp>
      <p:cxnSp>
        <p:nvCxnSpPr>
          <p:cNvPr id="25" name="直接连接符 24"/>
          <p:cNvCxnSpPr/>
          <p:nvPr/>
        </p:nvCxnSpPr>
        <p:spPr>
          <a:xfrm>
            <a:off x="657484" y="877396"/>
            <a:ext cx="11406773" cy="0"/>
          </a:xfrm>
          <a:prstGeom prst="line">
            <a:avLst/>
          </a:prstGeom>
          <a:noFill/>
          <a:ln w="12700" cap="flat" cmpd="sng" algn="ctr">
            <a:solidFill>
              <a:srgbClr val="FE7F8D"/>
            </a:solidFill>
            <a:prstDash val="dash"/>
          </a:ln>
          <a:effectLst/>
        </p:spPr>
      </p:cxnSp>
      <p:sp>
        <p:nvSpPr>
          <p:cNvPr id="17" name="TextBox 41"/>
          <p:cNvSpPr txBox="1"/>
          <p:nvPr/>
        </p:nvSpPr>
        <p:spPr>
          <a:xfrm>
            <a:off x="898306" y="231949"/>
            <a:ext cx="1342500" cy="589816"/>
          </a:xfrm>
          <a:prstGeom prst="rect">
            <a:avLst/>
          </a:prstGeom>
          <a:noFill/>
        </p:spPr>
        <p:txBody>
          <a:bodyPr wrap="none" lIns="96433" tIns="48216" rIns="96433" bIns="48216" rtlCol="0">
            <a:spAutoFit/>
          </a:bodyPr>
          <a:lstStyle/>
          <a:p>
            <a:pPr defTabSz="964326"/>
            <a:r>
              <a:rPr lang="tr-TR" altLang="zh-CN" sz="3200" b="1" dirty="0">
                <a:solidFill>
                  <a:srgbClr val="FE7F8D"/>
                </a:solidFill>
                <a:effectLst>
                  <a:outerShdw blurRad="38100" dist="38100" dir="2700000" algn="tl">
                    <a:srgbClr val="000000">
                      <a:alpha val="43137"/>
                    </a:srgbClr>
                  </a:outerShdw>
                </a:effectLst>
                <a:latin typeface="+mj-lt"/>
                <a:ea typeface="微软雅黑"/>
                <a:cs typeface="+mn-ea"/>
                <a:sym typeface="Arial"/>
              </a:rPr>
              <a:t>Visual</a:t>
            </a:r>
            <a:endParaRPr lang="zh-CN" altLang="en-US" sz="3200" b="1" dirty="0">
              <a:solidFill>
                <a:srgbClr val="FE7F8D"/>
              </a:solidFill>
              <a:effectLst>
                <a:outerShdw blurRad="38100" dist="38100" dir="2700000" algn="tl">
                  <a:srgbClr val="000000">
                    <a:alpha val="43137"/>
                  </a:srgbClr>
                </a:outerShdw>
              </a:effectLst>
              <a:latin typeface="+mj-lt"/>
              <a:ea typeface="微软雅黑"/>
              <a:cs typeface="+mn-ea"/>
              <a:sym typeface="Arial"/>
            </a:endParaRPr>
          </a:p>
        </p:txBody>
      </p:sp>
    </p:spTree>
    <p:extLst>
      <p:ext uri="{BB962C8B-B14F-4D97-AF65-F5344CB8AC3E}">
        <p14:creationId xmlns:p14="http://schemas.microsoft.com/office/powerpoint/2010/main" val="3197002237"/>
      </p:ext>
    </p:extLst>
  </p:cSld>
  <p:clrMapOvr>
    <a:masterClrMapping/>
  </p:clrMapOvr>
  <mc:AlternateContent xmlns:mc="http://schemas.openxmlformats.org/markup-compatibility/2006" xmlns:p14="http://schemas.microsoft.com/office/powerpoint/2010/main">
    <mc:Choice Requires="p14">
      <p:transition spd="slow" p14:dur="1600" advClick="0" advTm="3000">
        <p14:gallery dir="l"/>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781802" y="1672109"/>
            <a:ext cx="11389362" cy="4500733"/>
            <a:chOff x="781802" y="1853925"/>
            <a:chExt cx="11389362" cy="4500733"/>
          </a:xfrm>
        </p:grpSpPr>
        <p:sp>
          <p:nvSpPr>
            <p:cNvPr id="9" name="Freeform 8"/>
            <p:cNvSpPr>
              <a:spLocks noChangeArrowheads="1"/>
            </p:cNvSpPr>
            <p:nvPr/>
          </p:nvSpPr>
          <p:spPr bwMode="auto">
            <a:xfrm>
              <a:off x="4205883" y="3641997"/>
              <a:ext cx="747861" cy="1951030"/>
            </a:xfrm>
            <a:custGeom>
              <a:avLst/>
              <a:gdLst>
                <a:gd name="T0" fmla="*/ 2147483647 w 65"/>
                <a:gd name="T1" fmla="*/ 2147483647 h 170"/>
                <a:gd name="T2" fmla="*/ 2147483647 w 65"/>
                <a:gd name="T3" fmla="*/ 0 h 170"/>
                <a:gd name="T4" fmla="*/ 2147483647 w 65"/>
                <a:gd name="T5" fmla="*/ 2147483647 h 170"/>
                <a:gd name="T6" fmla="*/ 2147483647 w 65"/>
                <a:gd name="T7" fmla="*/ 2147483647 h 170"/>
                <a:gd name="T8" fmla="*/ 0 w 65"/>
                <a:gd name="T9" fmla="*/ 2147483647 h 170"/>
                <a:gd name="T10" fmla="*/ 2147483647 w 65"/>
                <a:gd name="T11" fmla="*/ 2147483647 h 170"/>
                <a:gd name="T12" fmla="*/ 2147483647 w 65"/>
                <a:gd name="T13" fmla="*/ 2147483647 h 170"/>
                <a:gd name="T14" fmla="*/ 0 60000 65536"/>
                <a:gd name="T15" fmla="*/ 0 60000 65536"/>
                <a:gd name="T16" fmla="*/ 0 60000 65536"/>
                <a:gd name="T17" fmla="*/ 0 60000 65536"/>
                <a:gd name="T18" fmla="*/ 0 60000 65536"/>
                <a:gd name="T19" fmla="*/ 0 60000 65536"/>
                <a:gd name="T20" fmla="*/ 0 60000 65536"/>
                <a:gd name="T21" fmla="*/ 0 w 65"/>
                <a:gd name="T22" fmla="*/ 0 h 170"/>
                <a:gd name="T23" fmla="*/ 65 w 65"/>
                <a:gd name="T24" fmla="*/ 170 h 1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5" h="170">
                  <a:moveTo>
                    <a:pt x="65" y="70"/>
                  </a:moveTo>
                  <a:cubicBezTo>
                    <a:pt x="65" y="44"/>
                    <a:pt x="56" y="20"/>
                    <a:pt x="42" y="0"/>
                  </a:cubicBezTo>
                  <a:cubicBezTo>
                    <a:pt x="26" y="12"/>
                    <a:pt x="26" y="12"/>
                    <a:pt x="26" y="12"/>
                  </a:cubicBezTo>
                  <a:cubicBezTo>
                    <a:pt x="38" y="28"/>
                    <a:pt x="45" y="48"/>
                    <a:pt x="45" y="70"/>
                  </a:cubicBezTo>
                  <a:cubicBezTo>
                    <a:pt x="45" y="105"/>
                    <a:pt x="27" y="136"/>
                    <a:pt x="0" y="153"/>
                  </a:cubicBezTo>
                  <a:cubicBezTo>
                    <a:pt x="10" y="170"/>
                    <a:pt x="10" y="170"/>
                    <a:pt x="10" y="170"/>
                  </a:cubicBezTo>
                  <a:cubicBezTo>
                    <a:pt x="43" y="149"/>
                    <a:pt x="65" y="112"/>
                    <a:pt x="65" y="70"/>
                  </a:cubicBezTo>
                  <a:close/>
                </a:path>
              </a:pathLst>
            </a:custGeom>
            <a:solidFill>
              <a:srgbClr val="FE7F8D"/>
            </a:solidFill>
            <a:ln>
              <a:solidFill>
                <a:srgbClr val="FE7F8D"/>
              </a:solidFill>
            </a:ln>
          </p:spPr>
          <p:txBody>
            <a:bodyPr lIns="128583" tIns="64291" rIns="128583" bIns="64291"/>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defTabSz="1285829"/>
              <a:endParaRPr lang="zh-CN" altLang="zh-CN" sz="2200">
                <a:solidFill>
                  <a:srgbClr val="000000"/>
                </a:solidFill>
                <a:latin typeface="+mj-lt"/>
                <a:ea typeface="微软雅黑"/>
                <a:cs typeface="+mn-ea"/>
                <a:sym typeface="Arial"/>
              </a:endParaRPr>
            </a:p>
          </p:txBody>
        </p:sp>
        <p:sp>
          <p:nvSpPr>
            <p:cNvPr id="10" name="Freeform 9"/>
            <p:cNvSpPr>
              <a:spLocks noChangeArrowheads="1"/>
            </p:cNvSpPr>
            <p:nvPr/>
          </p:nvSpPr>
          <p:spPr bwMode="auto">
            <a:xfrm>
              <a:off x="3538388" y="3092851"/>
              <a:ext cx="1154163" cy="685317"/>
            </a:xfrm>
            <a:custGeom>
              <a:avLst/>
              <a:gdLst>
                <a:gd name="T0" fmla="*/ 2147483647 w 100"/>
                <a:gd name="T1" fmla="*/ 2147483647 h 60"/>
                <a:gd name="T2" fmla="*/ 2147483647 w 100"/>
                <a:gd name="T3" fmla="*/ 2147483647 h 60"/>
                <a:gd name="T4" fmla="*/ 2147483647 w 100"/>
                <a:gd name="T5" fmla="*/ 2147483647 h 60"/>
                <a:gd name="T6" fmla="*/ 2147483647 w 100"/>
                <a:gd name="T7" fmla="*/ 0 h 60"/>
                <a:gd name="T8" fmla="*/ 0 w 100"/>
                <a:gd name="T9" fmla="*/ 0 h 60"/>
                <a:gd name="T10" fmla="*/ 2147483647 w 100"/>
                <a:gd name="T11" fmla="*/ 2147483647 h 60"/>
                <a:gd name="T12" fmla="*/ 2147483647 w 100"/>
                <a:gd name="T13" fmla="*/ 2147483647 h 60"/>
                <a:gd name="T14" fmla="*/ 0 60000 65536"/>
                <a:gd name="T15" fmla="*/ 0 60000 65536"/>
                <a:gd name="T16" fmla="*/ 0 60000 65536"/>
                <a:gd name="T17" fmla="*/ 0 60000 65536"/>
                <a:gd name="T18" fmla="*/ 0 60000 65536"/>
                <a:gd name="T19" fmla="*/ 0 60000 65536"/>
                <a:gd name="T20" fmla="*/ 0 60000 65536"/>
                <a:gd name="T21" fmla="*/ 0 w 100"/>
                <a:gd name="T22" fmla="*/ 0 h 60"/>
                <a:gd name="T23" fmla="*/ 100 w 100"/>
                <a:gd name="T24" fmla="*/ 60 h 6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0" h="60">
                  <a:moveTo>
                    <a:pt x="4" y="19"/>
                  </a:moveTo>
                  <a:cubicBezTo>
                    <a:pt x="37" y="19"/>
                    <a:pt x="66" y="35"/>
                    <a:pt x="84" y="60"/>
                  </a:cubicBezTo>
                  <a:cubicBezTo>
                    <a:pt x="100" y="48"/>
                    <a:pt x="100" y="48"/>
                    <a:pt x="100" y="48"/>
                  </a:cubicBezTo>
                  <a:cubicBezTo>
                    <a:pt x="78" y="19"/>
                    <a:pt x="43" y="0"/>
                    <a:pt x="4" y="0"/>
                  </a:cubicBezTo>
                  <a:cubicBezTo>
                    <a:pt x="3" y="0"/>
                    <a:pt x="1" y="0"/>
                    <a:pt x="0" y="0"/>
                  </a:cubicBezTo>
                  <a:cubicBezTo>
                    <a:pt x="1" y="19"/>
                    <a:pt x="1" y="19"/>
                    <a:pt x="1" y="19"/>
                  </a:cubicBezTo>
                  <a:cubicBezTo>
                    <a:pt x="2" y="19"/>
                    <a:pt x="3" y="19"/>
                    <a:pt x="4" y="19"/>
                  </a:cubicBezTo>
                  <a:close/>
                </a:path>
              </a:pathLst>
            </a:custGeom>
            <a:solidFill>
              <a:srgbClr val="FE7F8D"/>
            </a:solidFill>
            <a:ln>
              <a:solidFill>
                <a:srgbClr val="FE7F8D"/>
              </a:solidFill>
            </a:ln>
          </p:spPr>
          <p:txBody>
            <a:bodyPr lIns="128583" tIns="64291" rIns="128583" bIns="64291"/>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defTabSz="1285829"/>
              <a:endParaRPr lang="zh-CN" altLang="zh-CN" sz="2200">
                <a:solidFill>
                  <a:srgbClr val="000000"/>
                </a:solidFill>
                <a:latin typeface="+mj-lt"/>
                <a:ea typeface="微软雅黑"/>
                <a:cs typeface="+mn-ea"/>
                <a:sym typeface="Arial"/>
              </a:endParaRPr>
            </a:p>
          </p:txBody>
        </p:sp>
        <p:sp>
          <p:nvSpPr>
            <p:cNvPr id="11" name="Freeform 10"/>
            <p:cNvSpPr>
              <a:spLocks noChangeArrowheads="1"/>
            </p:cNvSpPr>
            <p:nvPr/>
          </p:nvSpPr>
          <p:spPr bwMode="auto">
            <a:xfrm>
              <a:off x="2160985" y="3019186"/>
              <a:ext cx="2404318" cy="2859575"/>
            </a:xfrm>
            <a:custGeom>
              <a:avLst/>
              <a:gdLst>
                <a:gd name="T0" fmla="*/ 2147483647 w 209"/>
                <a:gd name="T1" fmla="*/ 2147483647 h 249"/>
                <a:gd name="T2" fmla="*/ 2147483647 w 209"/>
                <a:gd name="T3" fmla="*/ 2147483647 h 249"/>
                <a:gd name="T4" fmla="*/ 2147483647 w 209"/>
                <a:gd name="T5" fmla="*/ 2147483647 h 249"/>
                <a:gd name="T6" fmla="*/ 2147483647 w 209"/>
                <a:gd name="T7" fmla="*/ 2147483647 h 249"/>
                <a:gd name="T8" fmla="*/ 2147483647 w 209"/>
                <a:gd name="T9" fmla="*/ 2147483647 h 249"/>
                <a:gd name="T10" fmla="*/ 2147483647 w 209"/>
                <a:gd name="T11" fmla="*/ 0 h 249"/>
                <a:gd name="T12" fmla="*/ 0 w 209"/>
                <a:gd name="T13" fmla="*/ 2147483647 h 249"/>
                <a:gd name="T14" fmla="*/ 2147483647 w 209"/>
                <a:gd name="T15" fmla="*/ 2147483647 h 249"/>
                <a:gd name="T16" fmla="*/ 2147483647 w 209"/>
                <a:gd name="T17" fmla="*/ 2147483647 h 249"/>
                <a:gd name="T18" fmla="*/ 2147483647 w 209"/>
                <a:gd name="T19" fmla="*/ 2147483647 h 249"/>
                <a:gd name="T20" fmla="*/ 2147483647 w 209"/>
                <a:gd name="T21" fmla="*/ 2147483647 h 24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9"/>
                <a:gd name="T34" fmla="*/ 0 h 249"/>
                <a:gd name="T35" fmla="*/ 209 w 209"/>
                <a:gd name="T36" fmla="*/ 249 h 24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9" h="249">
                  <a:moveTo>
                    <a:pt x="188" y="192"/>
                  </a:moveTo>
                  <a:cubicBezTo>
                    <a:pt x="171" y="208"/>
                    <a:pt x="149" y="217"/>
                    <a:pt x="124" y="217"/>
                  </a:cubicBezTo>
                  <a:cubicBezTo>
                    <a:pt x="95" y="217"/>
                    <a:pt x="70" y="204"/>
                    <a:pt x="52" y="183"/>
                  </a:cubicBezTo>
                  <a:cubicBezTo>
                    <a:pt x="39" y="167"/>
                    <a:pt x="31" y="147"/>
                    <a:pt x="31" y="124"/>
                  </a:cubicBezTo>
                  <a:cubicBezTo>
                    <a:pt x="31" y="73"/>
                    <a:pt x="73" y="31"/>
                    <a:pt x="124" y="31"/>
                  </a:cubicBezTo>
                  <a:cubicBezTo>
                    <a:pt x="124" y="0"/>
                    <a:pt x="124" y="0"/>
                    <a:pt x="124" y="0"/>
                  </a:cubicBezTo>
                  <a:cubicBezTo>
                    <a:pt x="55" y="0"/>
                    <a:pt x="0" y="56"/>
                    <a:pt x="0" y="124"/>
                  </a:cubicBezTo>
                  <a:cubicBezTo>
                    <a:pt x="0" y="154"/>
                    <a:pt x="10" y="182"/>
                    <a:pt x="28" y="203"/>
                  </a:cubicBezTo>
                  <a:cubicBezTo>
                    <a:pt x="51" y="231"/>
                    <a:pt x="86" y="249"/>
                    <a:pt x="124" y="249"/>
                  </a:cubicBezTo>
                  <a:cubicBezTo>
                    <a:pt x="157" y="249"/>
                    <a:pt x="187" y="236"/>
                    <a:pt x="209" y="215"/>
                  </a:cubicBezTo>
                  <a:lnTo>
                    <a:pt x="188" y="192"/>
                  </a:lnTo>
                  <a:close/>
                </a:path>
              </a:pathLst>
            </a:custGeom>
            <a:solidFill>
              <a:srgbClr val="FE7F8D"/>
            </a:solidFill>
            <a:ln>
              <a:noFill/>
            </a:ln>
          </p:spPr>
          <p:txBody>
            <a:bodyPr lIns="128583" tIns="64291" rIns="128583" bIns="64291"/>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defTabSz="1285829"/>
              <a:endParaRPr lang="zh-CN" altLang="zh-CN" sz="2200">
                <a:solidFill>
                  <a:srgbClr val="000000"/>
                </a:solidFill>
                <a:latin typeface="+mj-lt"/>
                <a:ea typeface="微软雅黑"/>
                <a:cs typeface="+mn-ea"/>
                <a:sym typeface="Arial"/>
              </a:endParaRPr>
            </a:p>
          </p:txBody>
        </p:sp>
        <p:sp>
          <p:nvSpPr>
            <p:cNvPr id="12" name="Oval 11"/>
            <p:cNvSpPr>
              <a:spLocks noChangeArrowheads="1"/>
            </p:cNvSpPr>
            <p:nvPr/>
          </p:nvSpPr>
          <p:spPr bwMode="auto">
            <a:xfrm>
              <a:off x="1850677" y="2722289"/>
              <a:ext cx="3458022" cy="3457832"/>
            </a:xfrm>
            <a:prstGeom prst="ellipse">
              <a:avLst/>
            </a:prstGeom>
            <a:noFill/>
            <a:ln w="4" cmpd="sng">
              <a:solidFill>
                <a:srgbClr val="7F7F7F"/>
              </a:solidFill>
              <a:round/>
              <a:headEnd/>
              <a:tailEnd/>
            </a:ln>
            <a:extLst>
              <a:ext uri="{909E8E84-426E-40DD-AFC4-6F175D3DCCD1}">
                <a14:hiddenFill xmlns:a14="http://schemas.microsoft.com/office/drawing/2010/main">
                  <a:solidFill>
                    <a:srgbClr val="FFFFFF"/>
                  </a:solidFill>
                </a14:hiddenFill>
              </a:ext>
            </a:extLst>
          </p:spPr>
          <p:txBody>
            <a:bodyPr lIns="128583" tIns="64291" rIns="128583" bIns="64291"/>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defTabSz="1285829"/>
              <a:endParaRPr lang="zh-CN" altLang="zh-CN" sz="2500">
                <a:solidFill>
                  <a:srgbClr val="000000"/>
                </a:solidFill>
                <a:latin typeface="+mj-lt"/>
                <a:ea typeface="微软雅黑"/>
                <a:cs typeface="+mn-ea"/>
                <a:sym typeface="Arial"/>
              </a:endParaRPr>
            </a:p>
          </p:txBody>
        </p:sp>
        <p:sp>
          <p:nvSpPr>
            <p:cNvPr id="13" name="Freeform 22"/>
            <p:cNvSpPr>
              <a:spLocks noChangeArrowheads="1"/>
            </p:cNvSpPr>
            <p:nvPr/>
          </p:nvSpPr>
          <p:spPr bwMode="auto">
            <a:xfrm>
              <a:off x="4170164" y="2800421"/>
              <a:ext cx="1518047" cy="540216"/>
            </a:xfrm>
            <a:custGeom>
              <a:avLst/>
              <a:gdLst>
                <a:gd name="T0" fmla="*/ 0 w 312"/>
                <a:gd name="T1" fmla="*/ 2147483647 h 111"/>
                <a:gd name="T2" fmla="*/ 0 w 312"/>
                <a:gd name="T3" fmla="*/ 2147483647 h 111"/>
                <a:gd name="T4" fmla="*/ 2147483647 w 312"/>
                <a:gd name="T5" fmla="*/ 0 h 111"/>
                <a:gd name="T6" fmla="*/ 2147483647 w 312"/>
                <a:gd name="T7" fmla="*/ 0 h 111"/>
                <a:gd name="T8" fmla="*/ 2147483647 w 312"/>
                <a:gd name="T9" fmla="*/ 2147483647 h 111"/>
                <a:gd name="T10" fmla="*/ 2147483647 w 312"/>
                <a:gd name="T11" fmla="*/ 2147483647 h 111"/>
                <a:gd name="T12" fmla="*/ 0 w 312"/>
                <a:gd name="T13" fmla="*/ 2147483647 h 111"/>
                <a:gd name="T14" fmla="*/ 0 60000 65536"/>
                <a:gd name="T15" fmla="*/ 0 60000 65536"/>
                <a:gd name="T16" fmla="*/ 0 60000 65536"/>
                <a:gd name="T17" fmla="*/ 0 60000 65536"/>
                <a:gd name="T18" fmla="*/ 0 60000 65536"/>
                <a:gd name="T19" fmla="*/ 0 60000 65536"/>
                <a:gd name="T20" fmla="*/ 0 60000 65536"/>
                <a:gd name="T21" fmla="*/ 0 w 312"/>
                <a:gd name="T22" fmla="*/ 0 h 111"/>
                <a:gd name="T23" fmla="*/ 312 w 312"/>
                <a:gd name="T24" fmla="*/ 111 h 11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12" h="111">
                  <a:moveTo>
                    <a:pt x="0" y="111"/>
                  </a:moveTo>
                  <a:lnTo>
                    <a:pt x="0" y="109"/>
                  </a:lnTo>
                  <a:lnTo>
                    <a:pt x="234" y="0"/>
                  </a:lnTo>
                  <a:lnTo>
                    <a:pt x="312" y="0"/>
                  </a:lnTo>
                  <a:lnTo>
                    <a:pt x="312" y="5"/>
                  </a:lnTo>
                  <a:lnTo>
                    <a:pt x="236" y="5"/>
                  </a:lnTo>
                  <a:lnTo>
                    <a:pt x="0" y="111"/>
                  </a:lnTo>
                  <a:close/>
                </a:path>
              </a:pathLst>
            </a:custGeom>
            <a:solidFill>
              <a:schemeClr val="accent3"/>
            </a:solidFill>
            <a:ln>
              <a:solidFill>
                <a:srgbClr val="FE7F8D"/>
              </a:solidFill>
            </a:ln>
          </p:spPr>
          <p:txBody>
            <a:bodyPr lIns="128583" tIns="64291" rIns="128583" bIns="64291"/>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defTabSz="1285829"/>
              <a:endParaRPr lang="zh-CN" altLang="zh-CN" sz="2500">
                <a:solidFill>
                  <a:srgbClr val="000000"/>
                </a:solidFill>
                <a:latin typeface="+mj-lt"/>
                <a:ea typeface="微软雅黑"/>
                <a:cs typeface="+mn-ea"/>
                <a:sym typeface="Arial"/>
              </a:endParaRPr>
            </a:p>
          </p:txBody>
        </p:sp>
        <p:sp>
          <p:nvSpPr>
            <p:cNvPr id="14" name="Freeform 23"/>
            <p:cNvSpPr>
              <a:spLocks noChangeArrowheads="1"/>
            </p:cNvSpPr>
            <p:nvPr/>
          </p:nvSpPr>
          <p:spPr bwMode="auto">
            <a:xfrm>
              <a:off x="4643437" y="4999235"/>
              <a:ext cx="1375172" cy="700942"/>
            </a:xfrm>
            <a:custGeom>
              <a:avLst/>
              <a:gdLst>
                <a:gd name="T0" fmla="*/ 2147483647 w 283"/>
                <a:gd name="T1" fmla="*/ 2147483647 h 144"/>
                <a:gd name="T2" fmla="*/ 2147483647 w 283"/>
                <a:gd name="T3" fmla="*/ 2147483647 h 144"/>
                <a:gd name="T4" fmla="*/ 2147483647 w 283"/>
                <a:gd name="T5" fmla="*/ 2147483647 h 144"/>
                <a:gd name="T6" fmla="*/ 0 w 283"/>
                <a:gd name="T7" fmla="*/ 2147483647 h 144"/>
                <a:gd name="T8" fmla="*/ 2147483647 w 283"/>
                <a:gd name="T9" fmla="*/ 0 h 144"/>
                <a:gd name="T10" fmla="*/ 2147483647 w 283"/>
                <a:gd name="T11" fmla="*/ 2147483647 h 144"/>
                <a:gd name="T12" fmla="*/ 2147483647 w 283"/>
                <a:gd name="T13" fmla="*/ 2147483647 h 144"/>
                <a:gd name="T14" fmla="*/ 2147483647 w 283"/>
                <a:gd name="T15" fmla="*/ 2147483647 h 144"/>
                <a:gd name="T16" fmla="*/ 0 60000 65536"/>
                <a:gd name="T17" fmla="*/ 0 60000 65536"/>
                <a:gd name="T18" fmla="*/ 0 60000 65536"/>
                <a:gd name="T19" fmla="*/ 0 60000 65536"/>
                <a:gd name="T20" fmla="*/ 0 60000 65536"/>
                <a:gd name="T21" fmla="*/ 0 60000 65536"/>
                <a:gd name="T22" fmla="*/ 0 60000 65536"/>
                <a:gd name="T23" fmla="*/ 0 60000 65536"/>
                <a:gd name="T24" fmla="*/ 0 w 283"/>
                <a:gd name="T25" fmla="*/ 0 h 144"/>
                <a:gd name="T26" fmla="*/ 283 w 283"/>
                <a:gd name="T27" fmla="*/ 144 h 14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3" h="144">
                  <a:moveTo>
                    <a:pt x="283" y="144"/>
                  </a:moveTo>
                  <a:lnTo>
                    <a:pt x="217" y="144"/>
                  </a:lnTo>
                  <a:lnTo>
                    <a:pt x="0" y="4"/>
                  </a:lnTo>
                  <a:lnTo>
                    <a:pt x="2" y="0"/>
                  </a:lnTo>
                  <a:lnTo>
                    <a:pt x="217" y="139"/>
                  </a:lnTo>
                  <a:lnTo>
                    <a:pt x="283" y="139"/>
                  </a:lnTo>
                  <a:lnTo>
                    <a:pt x="283" y="144"/>
                  </a:lnTo>
                  <a:close/>
                </a:path>
              </a:pathLst>
            </a:custGeom>
            <a:solidFill>
              <a:schemeClr val="accent2"/>
            </a:solidFill>
            <a:ln>
              <a:solidFill>
                <a:srgbClr val="FE7F8D"/>
              </a:solidFill>
            </a:ln>
          </p:spPr>
          <p:txBody>
            <a:bodyPr lIns="128583" tIns="64291" rIns="128583" bIns="64291"/>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defTabSz="1285829"/>
              <a:endParaRPr lang="zh-CN" altLang="zh-CN" sz="2500">
                <a:solidFill>
                  <a:srgbClr val="000000"/>
                </a:solidFill>
                <a:latin typeface="+mj-lt"/>
                <a:ea typeface="微软雅黑"/>
                <a:cs typeface="+mn-ea"/>
                <a:sym typeface="Arial"/>
              </a:endParaRPr>
            </a:p>
          </p:txBody>
        </p:sp>
        <p:sp>
          <p:nvSpPr>
            <p:cNvPr id="15" name="Freeform 24"/>
            <p:cNvSpPr>
              <a:spLocks noChangeArrowheads="1"/>
            </p:cNvSpPr>
            <p:nvPr/>
          </p:nvSpPr>
          <p:spPr bwMode="auto">
            <a:xfrm>
              <a:off x="1160859" y="3146426"/>
              <a:ext cx="1321594" cy="698710"/>
            </a:xfrm>
            <a:custGeom>
              <a:avLst/>
              <a:gdLst>
                <a:gd name="T0" fmla="*/ 2147483647 w 272"/>
                <a:gd name="T1" fmla="*/ 2147483647 h 144"/>
                <a:gd name="T2" fmla="*/ 2147483647 w 272"/>
                <a:gd name="T3" fmla="*/ 2147483647 h 144"/>
                <a:gd name="T4" fmla="*/ 0 w 272"/>
                <a:gd name="T5" fmla="*/ 2147483647 h 144"/>
                <a:gd name="T6" fmla="*/ 0 w 272"/>
                <a:gd name="T7" fmla="*/ 0 h 144"/>
                <a:gd name="T8" fmla="*/ 2147483647 w 272"/>
                <a:gd name="T9" fmla="*/ 0 h 144"/>
                <a:gd name="T10" fmla="*/ 2147483647 w 272"/>
                <a:gd name="T11" fmla="*/ 0 h 144"/>
                <a:gd name="T12" fmla="*/ 2147483647 w 272"/>
                <a:gd name="T13" fmla="*/ 2147483647 h 144"/>
                <a:gd name="T14" fmla="*/ 2147483647 w 272"/>
                <a:gd name="T15" fmla="*/ 2147483647 h 144"/>
                <a:gd name="T16" fmla="*/ 0 60000 65536"/>
                <a:gd name="T17" fmla="*/ 0 60000 65536"/>
                <a:gd name="T18" fmla="*/ 0 60000 65536"/>
                <a:gd name="T19" fmla="*/ 0 60000 65536"/>
                <a:gd name="T20" fmla="*/ 0 60000 65536"/>
                <a:gd name="T21" fmla="*/ 0 60000 65536"/>
                <a:gd name="T22" fmla="*/ 0 60000 65536"/>
                <a:gd name="T23" fmla="*/ 0 60000 65536"/>
                <a:gd name="T24" fmla="*/ 0 w 272"/>
                <a:gd name="T25" fmla="*/ 0 h 144"/>
                <a:gd name="T26" fmla="*/ 272 w 272"/>
                <a:gd name="T27" fmla="*/ 144 h 14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72" h="144">
                  <a:moveTo>
                    <a:pt x="270" y="144"/>
                  </a:moveTo>
                  <a:lnTo>
                    <a:pt x="55" y="5"/>
                  </a:lnTo>
                  <a:lnTo>
                    <a:pt x="0" y="5"/>
                  </a:lnTo>
                  <a:lnTo>
                    <a:pt x="0" y="0"/>
                  </a:lnTo>
                  <a:lnTo>
                    <a:pt x="55" y="0"/>
                  </a:lnTo>
                  <a:lnTo>
                    <a:pt x="57" y="0"/>
                  </a:lnTo>
                  <a:lnTo>
                    <a:pt x="272" y="142"/>
                  </a:lnTo>
                  <a:lnTo>
                    <a:pt x="270" y="144"/>
                  </a:lnTo>
                  <a:close/>
                </a:path>
              </a:pathLst>
            </a:custGeom>
            <a:solidFill>
              <a:schemeClr val="accent1"/>
            </a:solidFill>
            <a:ln>
              <a:solidFill>
                <a:srgbClr val="FE7F8D"/>
              </a:solidFill>
            </a:ln>
          </p:spPr>
          <p:txBody>
            <a:bodyPr lIns="128583" tIns="64291" rIns="128583" bIns="64291"/>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defTabSz="1285829"/>
              <a:endParaRPr lang="zh-CN" altLang="zh-CN" sz="2500">
                <a:solidFill>
                  <a:srgbClr val="000000"/>
                </a:solidFill>
                <a:latin typeface="+mj-lt"/>
                <a:ea typeface="微软雅黑"/>
                <a:cs typeface="+mn-ea"/>
                <a:sym typeface="Arial"/>
              </a:endParaRPr>
            </a:p>
          </p:txBody>
        </p:sp>
        <p:sp>
          <p:nvSpPr>
            <p:cNvPr id="16" name="直接连接符 15"/>
            <p:cNvSpPr>
              <a:spLocks noChangeShapeType="1"/>
            </p:cNvSpPr>
            <p:nvPr/>
          </p:nvSpPr>
          <p:spPr bwMode="auto">
            <a:xfrm>
              <a:off x="1051470" y="2329404"/>
              <a:ext cx="5386835" cy="0"/>
            </a:xfrm>
            <a:prstGeom prst="line">
              <a:avLst/>
            </a:prstGeom>
            <a:noFill/>
            <a:ln w="15875" cmpd="sng">
              <a:solidFill>
                <a:srgbClr val="7F7F7F"/>
              </a:solidFill>
              <a:bevel/>
              <a:headEnd/>
              <a:tailEnd/>
            </a:ln>
            <a:extLst>
              <a:ext uri="{909E8E84-426E-40DD-AFC4-6F175D3DCCD1}">
                <a14:hiddenFill xmlns:a14="http://schemas.microsoft.com/office/drawing/2010/main">
                  <a:noFill/>
                </a14:hiddenFill>
              </a:ext>
            </a:extLst>
          </p:spPr>
          <p:txBody>
            <a:bodyPr lIns="128583" tIns="64291" rIns="128583" bIns="64291"/>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defTabSz="1285829"/>
              <a:endParaRPr lang="zh-CN" altLang="en-US" sz="2500">
                <a:solidFill>
                  <a:prstClr val="black"/>
                </a:solidFill>
                <a:latin typeface="+mj-lt"/>
                <a:ea typeface="微软雅黑"/>
                <a:cs typeface="+mn-ea"/>
                <a:sym typeface="Arial"/>
              </a:endParaRPr>
            </a:p>
          </p:txBody>
        </p:sp>
        <p:sp>
          <p:nvSpPr>
            <p:cNvPr id="17" name="TextBox 295"/>
            <p:cNvSpPr>
              <a:spLocks noChangeArrowheads="1"/>
            </p:cNvSpPr>
            <p:nvPr/>
          </p:nvSpPr>
          <p:spPr bwMode="auto">
            <a:xfrm>
              <a:off x="1111747" y="1853925"/>
              <a:ext cx="1245525" cy="468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8583" tIns="64291" rIns="128583" bIns="64291">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defTabSz="1285829"/>
              <a:r>
                <a:rPr lang="tr-TR" altLang="zh-CN" sz="2200" dirty="0" err="1">
                  <a:solidFill>
                    <a:srgbClr val="000000"/>
                  </a:solidFill>
                  <a:latin typeface="+mj-lt"/>
                  <a:ea typeface="微软雅黑"/>
                  <a:cs typeface="+mn-ea"/>
                  <a:sym typeface="Arial"/>
                </a:rPr>
                <a:t>Timeline</a:t>
              </a:r>
              <a:endParaRPr lang="zh-CN" altLang="en-US" sz="2500" dirty="0">
                <a:solidFill>
                  <a:prstClr val="black"/>
                </a:solidFill>
                <a:latin typeface="+mj-lt"/>
                <a:ea typeface="微软雅黑"/>
                <a:cs typeface="+mn-ea"/>
                <a:sym typeface="Arial"/>
              </a:endParaRPr>
            </a:p>
          </p:txBody>
        </p:sp>
        <p:sp>
          <p:nvSpPr>
            <p:cNvPr id="18" name="直接连接符 17"/>
            <p:cNvSpPr>
              <a:spLocks noChangeShapeType="1"/>
            </p:cNvSpPr>
            <p:nvPr/>
          </p:nvSpPr>
          <p:spPr bwMode="auto">
            <a:xfrm>
              <a:off x="6784329" y="2329404"/>
              <a:ext cx="5386835" cy="0"/>
            </a:xfrm>
            <a:prstGeom prst="line">
              <a:avLst/>
            </a:prstGeom>
            <a:noFill/>
            <a:ln w="15875" cmpd="sng">
              <a:solidFill>
                <a:srgbClr val="7F7F7F"/>
              </a:solidFill>
              <a:bevel/>
              <a:headEnd/>
              <a:tailEnd/>
            </a:ln>
            <a:extLst>
              <a:ext uri="{909E8E84-426E-40DD-AFC4-6F175D3DCCD1}">
                <a14:hiddenFill xmlns:a14="http://schemas.microsoft.com/office/drawing/2010/main">
                  <a:noFill/>
                </a14:hiddenFill>
              </a:ext>
            </a:extLst>
          </p:spPr>
          <p:txBody>
            <a:bodyPr lIns="128583" tIns="64291" rIns="128583" bIns="64291"/>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defTabSz="1285829"/>
              <a:endParaRPr lang="zh-CN" altLang="en-US" sz="2500">
                <a:solidFill>
                  <a:prstClr val="black"/>
                </a:solidFill>
                <a:latin typeface="+mj-lt"/>
                <a:ea typeface="微软雅黑"/>
                <a:cs typeface="+mn-ea"/>
                <a:sym typeface="Arial"/>
              </a:endParaRPr>
            </a:p>
          </p:txBody>
        </p:sp>
        <p:sp>
          <p:nvSpPr>
            <p:cNvPr id="19" name="矩形 18"/>
            <p:cNvSpPr>
              <a:spLocks noChangeArrowheads="1"/>
            </p:cNvSpPr>
            <p:nvPr/>
          </p:nvSpPr>
          <p:spPr bwMode="auto">
            <a:xfrm>
              <a:off x="6764238" y="2485665"/>
              <a:ext cx="5373439" cy="36615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lIns="128583" tIns="64291" rIns="128583" bIns="64291">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just" defTabSz="1285829">
                <a:lnSpc>
                  <a:spcPct val="150000"/>
                </a:lnSpc>
              </a:pPr>
              <a:r>
                <a:rPr lang="en-US" altLang="zh-CN" sz="1700" dirty="0">
                  <a:solidFill>
                    <a:prstClr val="black">
                      <a:lumMod val="65000"/>
                      <a:lumOff val="35000"/>
                    </a:prstClr>
                  </a:solidFill>
                  <a:latin typeface="+mj-lt"/>
                  <a:ea typeface="微软雅黑"/>
                  <a:cs typeface="+mn-ea"/>
                  <a:sym typeface="Arial"/>
                </a:rPr>
                <a:t>We certainly do not forget you as soon as you forget us. It is, perhaps, our fate rather than our merit. We cannot help ourselves. We live at home, quiet, confined, and our feelings prey upon us. You are forced on exertion. You have always a profession, pursuits, business of some sort or other, to take you back into the world immediately, and continual occupation and change soon weaken impressions. All the privilege I claim for my own sex (it is not a very enviable one; you need not covet it), is that </a:t>
              </a:r>
              <a:r>
                <a:rPr lang="en-US" altLang="zh-CN" sz="1700" dirty="0" smtClean="0">
                  <a:solidFill>
                    <a:prstClr val="black">
                      <a:lumMod val="65000"/>
                      <a:lumOff val="35000"/>
                    </a:prstClr>
                  </a:solidFill>
                  <a:latin typeface="+mj-lt"/>
                  <a:ea typeface="微软雅黑"/>
                  <a:cs typeface="+mn-ea"/>
                  <a:sym typeface="Arial"/>
                </a:rPr>
                <a:t>of</a:t>
              </a:r>
              <a:endParaRPr lang="zh-CN" altLang="en-US" sz="1700" dirty="0">
                <a:solidFill>
                  <a:prstClr val="black">
                    <a:lumMod val="65000"/>
                    <a:lumOff val="35000"/>
                  </a:prstClr>
                </a:solidFill>
                <a:latin typeface="+mj-lt"/>
                <a:ea typeface="微软雅黑"/>
                <a:cs typeface="+mn-ea"/>
                <a:sym typeface="Arial"/>
              </a:endParaRPr>
            </a:p>
          </p:txBody>
        </p:sp>
        <p:sp>
          <p:nvSpPr>
            <p:cNvPr id="20" name="TextBox 682"/>
            <p:cNvSpPr>
              <a:spLocks noChangeArrowheads="1"/>
            </p:cNvSpPr>
            <p:nvPr/>
          </p:nvSpPr>
          <p:spPr bwMode="auto">
            <a:xfrm>
              <a:off x="781802" y="3208930"/>
              <a:ext cx="860803" cy="56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8583" tIns="64291" rIns="128583" bIns="64291">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defTabSz="1285829"/>
              <a:r>
                <a:rPr lang="en-US" sz="2800">
                  <a:solidFill>
                    <a:srgbClr val="7F7F7F"/>
                  </a:solidFill>
                  <a:latin typeface="+mj-lt"/>
                  <a:ea typeface="微软雅黑"/>
                  <a:cs typeface="+mn-ea"/>
                  <a:sym typeface="Arial"/>
                </a:rPr>
                <a:t>58%</a:t>
              </a:r>
              <a:endParaRPr lang="zh-CN" altLang="en-US" sz="2800">
                <a:solidFill>
                  <a:srgbClr val="7F7F7F"/>
                </a:solidFill>
                <a:latin typeface="+mj-lt"/>
                <a:ea typeface="微软雅黑"/>
                <a:cs typeface="+mn-ea"/>
                <a:sym typeface="Arial"/>
              </a:endParaRPr>
            </a:p>
          </p:txBody>
        </p:sp>
        <p:sp>
          <p:nvSpPr>
            <p:cNvPr id="21" name="TextBox 682"/>
            <p:cNvSpPr>
              <a:spLocks noChangeArrowheads="1"/>
            </p:cNvSpPr>
            <p:nvPr/>
          </p:nvSpPr>
          <p:spPr bwMode="auto">
            <a:xfrm>
              <a:off x="5257809" y="2876318"/>
              <a:ext cx="860803" cy="56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8583" tIns="64291" rIns="128583" bIns="64291">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defTabSz="1285829"/>
              <a:r>
                <a:rPr lang="en-US" sz="2800" dirty="0">
                  <a:solidFill>
                    <a:srgbClr val="7F7F7F"/>
                  </a:solidFill>
                  <a:latin typeface="+mj-lt"/>
                  <a:ea typeface="微软雅黑"/>
                  <a:cs typeface="+mn-ea"/>
                  <a:sym typeface="Arial"/>
                </a:rPr>
                <a:t>19%</a:t>
              </a:r>
              <a:endParaRPr lang="zh-CN" altLang="en-US" sz="2800" dirty="0">
                <a:solidFill>
                  <a:srgbClr val="7F7F7F"/>
                </a:solidFill>
                <a:latin typeface="+mj-lt"/>
                <a:ea typeface="微软雅黑"/>
                <a:cs typeface="+mn-ea"/>
                <a:sym typeface="Arial"/>
              </a:endParaRPr>
            </a:p>
          </p:txBody>
        </p:sp>
        <p:sp>
          <p:nvSpPr>
            <p:cNvPr id="22" name="TextBox 682"/>
            <p:cNvSpPr>
              <a:spLocks noChangeArrowheads="1"/>
            </p:cNvSpPr>
            <p:nvPr/>
          </p:nvSpPr>
          <p:spPr bwMode="auto">
            <a:xfrm>
              <a:off x="5257809" y="5793933"/>
              <a:ext cx="860803" cy="56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8583" tIns="64291" rIns="128583" bIns="64291">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defTabSz="1285829"/>
              <a:r>
                <a:rPr lang="en-US" sz="2800">
                  <a:solidFill>
                    <a:srgbClr val="7F7F7F"/>
                  </a:solidFill>
                  <a:latin typeface="+mj-lt"/>
                  <a:ea typeface="微软雅黑"/>
                  <a:cs typeface="+mn-ea"/>
                  <a:sym typeface="Arial"/>
                </a:rPr>
                <a:t>23%</a:t>
              </a:r>
              <a:endParaRPr lang="zh-CN" altLang="en-US" sz="2800">
                <a:solidFill>
                  <a:srgbClr val="7F7F7F"/>
                </a:solidFill>
                <a:latin typeface="+mj-lt"/>
                <a:ea typeface="微软雅黑"/>
                <a:cs typeface="+mn-ea"/>
                <a:sym typeface="Arial"/>
              </a:endParaRPr>
            </a:p>
          </p:txBody>
        </p:sp>
        <p:sp>
          <p:nvSpPr>
            <p:cNvPr id="23" name="TextBox 301"/>
            <p:cNvSpPr>
              <a:spLocks noChangeArrowheads="1"/>
            </p:cNvSpPr>
            <p:nvPr/>
          </p:nvSpPr>
          <p:spPr bwMode="auto">
            <a:xfrm>
              <a:off x="6844606" y="1853925"/>
              <a:ext cx="1010652" cy="468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8583" tIns="64291" rIns="128583" bIns="64291">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defTabSz="1285829"/>
              <a:r>
                <a:rPr lang="tr-TR" altLang="zh-CN" sz="2200" dirty="0" err="1">
                  <a:solidFill>
                    <a:srgbClr val="000000"/>
                  </a:solidFill>
                  <a:latin typeface="+mj-lt"/>
                  <a:ea typeface="微软雅黑"/>
                  <a:cs typeface="+mn-ea"/>
                  <a:sym typeface="Arial"/>
                </a:rPr>
                <a:t>Future</a:t>
              </a:r>
              <a:endParaRPr lang="zh-CN" altLang="en-US" sz="2500" dirty="0">
                <a:solidFill>
                  <a:prstClr val="black"/>
                </a:solidFill>
                <a:latin typeface="+mj-lt"/>
                <a:ea typeface="微软雅黑"/>
                <a:cs typeface="+mn-ea"/>
                <a:sym typeface="Arial"/>
              </a:endParaRPr>
            </a:p>
          </p:txBody>
        </p:sp>
        <p:sp>
          <p:nvSpPr>
            <p:cNvPr id="24" name="TextBox 301"/>
            <p:cNvSpPr>
              <a:spLocks noChangeArrowheads="1"/>
            </p:cNvSpPr>
            <p:nvPr/>
          </p:nvSpPr>
          <p:spPr bwMode="auto">
            <a:xfrm>
              <a:off x="2765854" y="4140196"/>
              <a:ext cx="1737646" cy="6530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8583" tIns="64291" rIns="128583" bIns="64291">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defTabSz="1285829"/>
              <a:r>
                <a:rPr lang="tr-TR" altLang="zh-CN" sz="3400" b="1" dirty="0" err="1">
                  <a:solidFill>
                    <a:srgbClr val="404040"/>
                  </a:solidFill>
                  <a:latin typeface="+mj-lt"/>
                  <a:ea typeface="微软雅黑"/>
                  <a:cs typeface="+mn-ea"/>
                  <a:sym typeface="Arial"/>
                </a:rPr>
                <a:t>Pricing</a:t>
              </a:r>
              <a:endParaRPr lang="zh-CN" altLang="en-US" sz="3900" b="1" dirty="0">
                <a:solidFill>
                  <a:srgbClr val="404040"/>
                </a:solidFill>
                <a:latin typeface="+mj-lt"/>
                <a:ea typeface="微软雅黑"/>
                <a:cs typeface="+mn-ea"/>
                <a:sym typeface="Arial"/>
              </a:endParaRPr>
            </a:p>
          </p:txBody>
        </p:sp>
      </p:grpSp>
      <p:sp>
        <p:nvSpPr>
          <p:cNvPr id="25" name="矩形 24"/>
          <p:cNvSpPr/>
          <p:nvPr/>
        </p:nvSpPr>
        <p:spPr>
          <a:xfrm>
            <a:off x="0" y="0"/>
            <a:ext cx="12858750" cy="72326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28583" tIns="64291" rIns="128583" bIns="64291" rtlCol="0" anchor="ctr"/>
          <a:lstStyle/>
          <a:p>
            <a:pPr algn="ctr"/>
            <a:endParaRPr lang="zh-CN" altLang="en-US">
              <a:latin typeface="+mj-lt"/>
              <a:ea typeface="微软雅黑"/>
              <a:cs typeface="+mn-ea"/>
              <a:sym typeface="Arial"/>
            </a:endParaRPr>
          </a:p>
        </p:txBody>
      </p:sp>
      <p:cxnSp>
        <p:nvCxnSpPr>
          <p:cNvPr id="29" name="直接连接符 28"/>
          <p:cNvCxnSpPr/>
          <p:nvPr/>
        </p:nvCxnSpPr>
        <p:spPr>
          <a:xfrm>
            <a:off x="657484" y="877396"/>
            <a:ext cx="11406773" cy="0"/>
          </a:xfrm>
          <a:prstGeom prst="line">
            <a:avLst/>
          </a:prstGeom>
          <a:noFill/>
          <a:ln w="12700" cap="flat" cmpd="sng" algn="ctr">
            <a:solidFill>
              <a:srgbClr val="FE7F8D"/>
            </a:solidFill>
            <a:prstDash val="dash"/>
          </a:ln>
          <a:effectLst/>
        </p:spPr>
      </p:cxnSp>
      <p:sp>
        <p:nvSpPr>
          <p:cNvPr id="27" name="TextBox 41"/>
          <p:cNvSpPr txBox="1"/>
          <p:nvPr/>
        </p:nvSpPr>
        <p:spPr>
          <a:xfrm>
            <a:off x="898306" y="231949"/>
            <a:ext cx="1342500" cy="589816"/>
          </a:xfrm>
          <a:prstGeom prst="rect">
            <a:avLst/>
          </a:prstGeom>
          <a:noFill/>
        </p:spPr>
        <p:txBody>
          <a:bodyPr wrap="none" lIns="96433" tIns="48216" rIns="96433" bIns="48216" rtlCol="0">
            <a:spAutoFit/>
          </a:bodyPr>
          <a:lstStyle/>
          <a:p>
            <a:pPr defTabSz="964326"/>
            <a:r>
              <a:rPr lang="tr-TR" altLang="zh-CN" sz="3200" b="1" dirty="0">
                <a:solidFill>
                  <a:srgbClr val="FE7F8D"/>
                </a:solidFill>
                <a:effectLst>
                  <a:outerShdw blurRad="38100" dist="38100" dir="2700000" algn="tl">
                    <a:srgbClr val="000000">
                      <a:alpha val="43137"/>
                    </a:srgbClr>
                  </a:outerShdw>
                </a:effectLst>
                <a:latin typeface="+mj-lt"/>
                <a:ea typeface="微软雅黑"/>
                <a:cs typeface="+mn-ea"/>
                <a:sym typeface="Arial"/>
              </a:rPr>
              <a:t>Visual</a:t>
            </a:r>
            <a:endParaRPr lang="zh-CN" altLang="en-US" sz="3200" b="1" dirty="0">
              <a:solidFill>
                <a:srgbClr val="FE7F8D"/>
              </a:solidFill>
              <a:effectLst>
                <a:outerShdw blurRad="38100" dist="38100" dir="2700000" algn="tl">
                  <a:srgbClr val="000000">
                    <a:alpha val="43137"/>
                  </a:srgbClr>
                </a:outerShdw>
              </a:effectLst>
              <a:latin typeface="+mj-lt"/>
              <a:ea typeface="微软雅黑"/>
              <a:cs typeface="+mn-ea"/>
              <a:sym typeface="Arial"/>
            </a:endParaRPr>
          </a:p>
        </p:txBody>
      </p:sp>
    </p:spTree>
    <p:extLst>
      <p:ext uri="{BB962C8B-B14F-4D97-AF65-F5344CB8AC3E}">
        <p14:creationId xmlns:p14="http://schemas.microsoft.com/office/powerpoint/2010/main" val="1615402697"/>
      </p:ext>
    </p:extLst>
  </p:cSld>
  <p:clrMapOvr>
    <a:masterClrMapping/>
  </p:clrMapOvr>
  <mc:AlternateContent xmlns:mc="http://schemas.openxmlformats.org/markup-compatibility/2006" xmlns:p14="http://schemas.microsoft.com/office/powerpoint/2010/main">
    <mc:Choice Requires="p14">
      <p:transition spd="slow" p14:dur="1600" advClick="0" advTm="3000">
        <p14:gallery dir="l"/>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0" y="-19358"/>
            <a:ext cx="12858750" cy="72520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tangle 16"/>
          <p:cNvSpPr/>
          <p:nvPr/>
        </p:nvSpPr>
        <p:spPr>
          <a:xfrm>
            <a:off x="5177275" y="939423"/>
            <a:ext cx="2764268" cy="1938992"/>
          </a:xfrm>
          <a:prstGeom prst="rect">
            <a:avLst/>
          </a:prstGeom>
          <a:effectLst/>
        </p:spPr>
        <p:txBody>
          <a:bodyPr wrap="square">
            <a:spAutoFit/>
          </a:bodyPr>
          <a:lstStyle/>
          <a:p>
            <a:pPr algn="ctr">
              <a:lnSpc>
                <a:spcPct val="125000"/>
              </a:lnSpc>
            </a:pPr>
            <a:r>
              <a:rPr lang="en-US" sz="9600" spc="-158" dirty="0" smtClean="0">
                <a:solidFill>
                  <a:schemeClr val="bg1"/>
                </a:solidFill>
                <a:latin typeface="+mj-lt"/>
                <a:ea typeface="微软雅黑"/>
                <a:cs typeface="+mn-ea"/>
                <a:sym typeface="Arial"/>
              </a:rPr>
              <a:t>20</a:t>
            </a:r>
            <a:r>
              <a:rPr lang="tr-TR" sz="9600" spc="-158" dirty="0" smtClean="0">
                <a:solidFill>
                  <a:schemeClr val="bg1"/>
                </a:solidFill>
                <a:latin typeface="+mj-lt"/>
                <a:ea typeface="微软雅黑"/>
                <a:cs typeface="+mn-ea"/>
                <a:sym typeface="Arial"/>
              </a:rPr>
              <a:t>20</a:t>
            </a:r>
            <a:endParaRPr lang="en-US" sz="9600" spc="-158" dirty="0">
              <a:solidFill>
                <a:schemeClr val="bg1"/>
              </a:solidFill>
              <a:latin typeface="+mj-lt"/>
              <a:ea typeface="微软雅黑"/>
              <a:cs typeface="+mn-ea"/>
              <a:sym typeface="Arial"/>
            </a:endParaRPr>
          </a:p>
        </p:txBody>
      </p:sp>
      <p:sp>
        <p:nvSpPr>
          <p:cNvPr id="10" name="矩形 34"/>
          <p:cNvSpPr/>
          <p:nvPr/>
        </p:nvSpPr>
        <p:spPr>
          <a:xfrm>
            <a:off x="1748855" y="2744678"/>
            <a:ext cx="9505056" cy="1200329"/>
          </a:xfrm>
          <a:prstGeom prst="rect">
            <a:avLst/>
          </a:prstGeom>
        </p:spPr>
        <p:txBody>
          <a:bodyPr wrap="square">
            <a:spAutoFit/>
          </a:bodyPr>
          <a:lstStyle/>
          <a:p>
            <a:pPr algn="ctr"/>
            <a:r>
              <a:rPr lang="tr-TR" altLang="zh-CN" sz="7200" b="1" spc="600" dirty="0" smtClean="0">
                <a:solidFill>
                  <a:schemeClr val="bg1"/>
                </a:solidFill>
                <a:effectLst>
                  <a:outerShdw blurRad="38100" dist="38100" dir="2700000" algn="tl">
                    <a:srgbClr val="000000">
                      <a:alpha val="43137"/>
                    </a:srgbClr>
                  </a:outerShdw>
                </a:effectLst>
                <a:latin typeface="+mj-lt"/>
                <a:ea typeface="方正尚酷简体" panose="02000000000000000000" pitchFamily="2" charset="-122"/>
                <a:cs typeface="+mn-ea"/>
                <a:sym typeface="Arial"/>
              </a:rPr>
              <a:t>THANK YOU !</a:t>
            </a:r>
            <a:endParaRPr lang="zh-CN" altLang="en-US" sz="7200" b="1" spc="600" dirty="0">
              <a:solidFill>
                <a:schemeClr val="bg1"/>
              </a:solidFill>
              <a:effectLst>
                <a:outerShdw blurRad="38100" dist="38100" dir="2700000" algn="tl">
                  <a:srgbClr val="000000">
                    <a:alpha val="43137"/>
                  </a:srgbClr>
                </a:outerShdw>
              </a:effectLst>
              <a:latin typeface="+mj-lt"/>
              <a:ea typeface="方正尚酷简体" panose="02000000000000000000" pitchFamily="2" charset="-122"/>
              <a:cs typeface="+mn-ea"/>
              <a:sym typeface="Arial"/>
            </a:endParaRPr>
          </a:p>
        </p:txBody>
      </p:sp>
      <p:sp>
        <p:nvSpPr>
          <p:cNvPr id="11" name="Rectangle 16"/>
          <p:cNvSpPr/>
          <p:nvPr/>
        </p:nvSpPr>
        <p:spPr>
          <a:xfrm>
            <a:off x="596727" y="3616325"/>
            <a:ext cx="11665295" cy="707886"/>
          </a:xfrm>
          <a:prstGeom prst="rect">
            <a:avLst/>
          </a:prstGeom>
        </p:spPr>
        <p:txBody>
          <a:bodyPr wrap="square">
            <a:spAutoFit/>
          </a:bodyPr>
          <a:lstStyle/>
          <a:p>
            <a:pPr algn="ctr"/>
            <a:r>
              <a:rPr lang="tr-TR" altLang="zh-CN" sz="4000" spc="600" dirty="0" smtClean="0">
                <a:solidFill>
                  <a:schemeClr val="bg1"/>
                </a:solidFill>
                <a:latin typeface="+mj-lt"/>
                <a:ea typeface="方正尚酷简体" panose="02000000000000000000" pitchFamily="2" charset="-122"/>
                <a:cs typeface="+mn-ea"/>
                <a:sym typeface="Arial"/>
              </a:rPr>
              <a:t>Pink Presentation </a:t>
            </a:r>
            <a:r>
              <a:rPr lang="tr-TR" altLang="zh-CN" sz="4000" spc="600" dirty="0" err="1">
                <a:solidFill>
                  <a:schemeClr val="bg1"/>
                </a:solidFill>
                <a:latin typeface="+mj-lt"/>
                <a:ea typeface="方正尚酷简体" panose="02000000000000000000" pitchFamily="2" charset="-122"/>
                <a:cs typeface="+mn-ea"/>
                <a:sym typeface="Arial"/>
              </a:rPr>
              <a:t>T</a:t>
            </a:r>
            <a:r>
              <a:rPr lang="tr-TR" altLang="zh-CN" sz="4000" spc="600" dirty="0" err="1" smtClean="0">
                <a:solidFill>
                  <a:schemeClr val="bg1"/>
                </a:solidFill>
                <a:latin typeface="+mj-lt"/>
                <a:ea typeface="方正尚酷简体" panose="02000000000000000000" pitchFamily="2" charset="-122"/>
                <a:cs typeface="+mn-ea"/>
                <a:sym typeface="Arial"/>
              </a:rPr>
              <a:t>emplate</a:t>
            </a:r>
            <a:endParaRPr lang="zh-CN" altLang="en-US" sz="4000" spc="600" dirty="0">
              <a:solidFill>
                <a:schemeClr val="bg1"/>
              </a:solidFill>
              <a:latin typeface="+mj-lt"/>
              <a:ea typeface="方正尚酷简体" panose="02000000000000000000" pitchFamily="2" charset="-122"/>
              <a:cs typeface="+mn-ea"/>
              <a:sym typeface="Arial"/>
            </a:endParaRPr>
          </a:p>
        </p:txBody>
      </p:sp>
      <p:cxnSp>
        <p:nvCxnSpPr>
          <p:cNvPr id="12" name="直接连接符 36"/>
          <p:cNvCxnSpPr/>
          <p:nvPr/>
        </p:nvCxnSpPr>
        <p:spPr>
          <a:xfrm>
            <a:off x="5349255" y="2523599"/>
            <a:ext cx="2376264"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矩形 1"/>
          <p:cNvSpPr/>
          <p:nvPr/>
        </p:nvSpPr>
        <p:spPr>
          <a:xfrm>
            <a:off x="5151970" y="4728383"/>
            <a:ext cx="2617320" cy="338554"/>
          </a:xfrm>
          <a:prstGeom prst="rect">
            <a:avLst/>
          </a:prstGeom>
        </p:spPr>
        <p:txBody>
          <a:bodyPr wrap="none">
            <a:spAutoFit/>
          </a:bodyPr>
          <a:lstStyle/>
          <a:p>
            <a:pPr algn="ctr"/>
            <a:r>
              <a:rPr lang="tr-TR" altLang="zh-CN" sz="1600" dirty="0">
                <a:solidFill>
                  <a:schemeClr val="bg1"/>
                </a:solidFill>
                <a:latin typeface="+mj-lt"/>
                <a:ea typeface="微软雅黑"/>
                <a:sym typeface="Arial"/>
              </a:rPr>
              <a:t>www.freepptbackgrounds.net</a:t>
            </a:r>
            <a:endParaRPr lang="zh-CN" altLang="en-US" sz="1600" dirty="0">
              <a:solidFill>
                <a:schemeClr val="bg1"/>
              </a:solidFill>
              <a:latin typeface="+mj-lt"/>
              <a:ea typeface="微软雅黑"/>
              <a:sym typeface="Arial"/>
            </a:endParaRPr>
          </a:p>
        </p:txBody>
      </p:sp>
    </p:spTree>
    <p:extLst>
      <p:ext uri="{BB962C8B-B14F-4D97-AF65-F5344CB8AC3E}">
        <p14:creationId xmlns:p14="http://schemas.microsoft.com/office/powerpoint/2010/main" val="3533328401"/>
      </p:ext>
    </p:extLst>
  </p:cSld>
  <p:clrMapOvr>
    <a:masterClrMapping/>
  </p:clrMapOvr>
  <mc:AlternateContent xmlns:mc="http://schemas.openxmlformats.org/markup-compatibility/2006" xmlns:p14="http://schemas.microsoft.com/office/powerpoint/2010/main">
    <mc:Choice Requires="p14">
      <p:transition spd="slow" p14:dur="1600" advClick="0" advTm="3000">
        <p14:gallery dir="l"/>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fade">
                                      <p:cBhvr>
                                        <p:cTn id="7" dur="500"/>
                                        <p:tgtEl>
                                          <p:spTgt spid="9">
                                            <p:txEl>
                                              <p:pRg st="0" end="0"/>
                                            </p:txEl>
                                          </p:spTgt>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barn(inVertical)">
                                      <p:cBhvr>
                                        <p:cTn id="11" dur="500"/>
                                        <p:tgtEl>
                                          <p:spTgt spid="12"/>
                                        </p:tgtEl>
                                      </p:cBhvr>
                                    </p:animEffect>
                                  </p:childTnLst>
                                </p:cTn>
                              </p:par>
                            </p:childTnLst>
                          </p:cTn>
                        </p:par>
                        <p:par>
                          <p:cTn id="12" fill="hold">
                            <p:stCondLst>
                              <p:cond delay="1000"/>
                            </p:stCondLst>
                            <p:childTnLst>
                              <p:par>
                                <p:cTn id="13" presetID="41" presetClass="entr" presetSubtype="0" fill="hold" nodeType="afterEffect">
                                  <p:stCondLst>
                                    <p:cond delay="0"/>
                                  </p:stCondLst>
                                  <p:iterate type="lt">
                                    <p:tmPct val="10000"/>
                                  </p:iterate>
                                  <p:childTnLst>
                                    <p:set>
                                      <p:cBhvr>
                                        <p:cTn id="14" dur="1" fill="hold">
                                          <p:stCondLst>
                                            <p:cond delay="0"/>
                                          </p:stCondLst>
                                        </p:cTn>
                                        <p:tgtEl>
                                          <p:spTgt spid="10">
                                            <p:txEl>
                                              <p:pRg st="0" end="0"/>
                                            </p:txEl>
                                          </p:spTgt>
                                        </p:tgtEl>
                                        <p:attrNameLst>
                                          <p:attrName>style.visibility</p:attrName>
                                        </p:attrNameLst>
                                      </p:cBhvr>
                                      <p:to>
                                        <p:strVal val="visible"/>
                                      </p:to>
                                    </p:set>
                                    <p:anim calcmode="lin" valueType="num">
                                      <p:cBhvr>
                                        <p:cTn id="15" dur="500" fill="hold"/>
                                        <p:tgtEl>
                                          <p:spTgt spid="10">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10">
                                            <p:txEl>
                                              <p:pRg st="0" end="0"/>
                                            </p:txEl>
                                          </p:spTgt>
                                        </p:tgtEl>
                                        <p:attrNameLst>
                                          <p:attrName>ppt_y</p:attrName>
                                        </p:attrNameLst>
                                      </p:cBhvr>
                                      <p:tavLst>
                                        <p:tav tm="0">
                                          <p:val>
                                            <p:strVal val="#ppt_y"/>
                                          </p:val>
                                        </p:tav>
                                        <p:tav tm="100000">
                                          <p:val>
                                            <p:strVal val="#ppt_y"/>
                                          </p:val>
                                        </p:tav>
                                      </p:tavLst>
                                    </p:anim>
                                    <p:anim calcmode="lin" valueType="num">
                                      <p:cBhvr>
                                        <p:cTn id="17" dur="500" fill="hold"/>
                                        <p:tgtEl>
                                          <p:spTgt spid="10">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10">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10">
                                            <p:txEl>
                                              <p:pRg st="0" end="0"/>
                                            </p:txEl>
                                          </p:spTgt>
                                        </p:tgtEl>
                                      </p:cBhvr>
                                    </p:animEffect>
                                  </p:childTnLst>
                                </p:cTn>
                              </p:par>
                            </p:childTnLst>
                          </p:cTn>
                        </p:par>
                        <p:par>
                          <p:cTn id="20" fill="hold">
                            <p:stCondLst>
                              <p:cond delay="1900"/>
                            </p:stCondLst>
                            <p:childTnLst>
                              <p:par>
                                <p:cTn id="21" presetID="16" presetClass="entr" presetSubtype="21"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barn(inVertical)">
                                      <p:cBhvr>
                                        <p:cTn id="23" dur="500"/>
                                        <p:tgtEl>
                                          <p:spTgt spid="11"/>
                                        </p:tgtEl>
                                      </p:cBhvr>
                                    </p:animEffect>
                                  </p:childTnLst>
                                </p:cTn>
                              </p:par>
                            </p:childTnLst>
                          </p:cTn>
                        </p:par>
                        <p:par>
                          <p:cTn id="24" fill="hold">
                            <p:stCondLst>
                              <p:cond delay="2400"/>
                            </p:stCondLst>
                            <p:childTnLst>
                              <p:par>
                                <p:cTn id="25" presetID="10" presetClass="entr" presetSubtype="0"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childTnLst>
                          </p:cTn>
                        </p:par>
                        <p:par>
                          <p:cTn id="28" fill="hold">
                            <p:stCondLst>
                              <p:cond delay="2900"/>
                            </p:stCondLst>
                            <p:childTnLst>
                              <p:par>
                                <p:cTn id="29" presetID="42" presetClass="entr" presetSubtype="0"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1000"/>
                                        <p:tgtEl>
                                          <p:spTgt spid="13"/>
                                        </p:tgtEl>
                                      </p:cBhvr>
                                    </p:animEffect>
                                    <p:anim calcmode="lin" valueType="num">
                                      <p:cBhvr>
                                        <p:cTn id="32" dur="1000" fill="hold"/>
                                        <p:tgtEl>
                                          <p:spTgt spid="13"/>
                                        </p:tgtEl>
                                        <p:attrNameLst>
                                          <p:attrName>ppt_x</p:attrName>
                                        </p:attrNameLst>
                                      </p:cBhvr>
                                      <p:tavLst>
                                        <p:tav tm="0">
                                          <p:val>
                                            <p:strVal val="#ppt_x"/>
                                          </p:val>
                                        </p:tav>
                                        <p:tav tm="100000">
                                          <p:val>
                                            <p:strVal val="#ppt_x"/>
                                          </p:val>
                                        </p:tav>
                                      </p:tavLst>
                                    </p:anim>
                                    <p:anim calcmode="lin" valueType="num">
                                      <p:cBhvr>
                                        <p:cTn id="33"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P spid="1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0" y="-19358"/>
            <a:ext cx="12858750" cy="72520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20" name="组合 19"/>
          <p:cNvGrpSpPr/>
          <p:nvPr/>
        </p:nvGrpSpPr>
        <p:grpSpPr>
          <a:xfrm>
            <a:off x="4197128" y="2536206"/>
            <a:ext cx="4961823" cy="1143482"/>
            <a:chOff x="6717407" y="2358887"/>
            <a:chExt cx="2428442" cy="559649"/>
          </a:xfrm>
        </p:grpSpPr>
        <p:sp>
          <p:nvSpPr>
            <p:cNvPr id="21" name="文本框 3"/>
            <p:cNvSpPr txBox="1"/>
            <p:nvPr/>
          </p:nvSpPr>
          <p:spPr>
            <a:xfrm>
              <a:off x="7342011" y="2511825"/>
              <a:ext cx="1803838" cy="406711"/>
            </a:xfrm>
            <a:prstGeom prst="rect">
              <a:avLst/>
            </a:prstGeom>
            <a:noFill/>
          </p:spPr>
          <p:txBody>
            <a:bodyPr wrap="none" rtlCol="0">
              <a:spAutoFit/>
            </a:bodyPr>
            <a:lstStyle/>
            <a:p>
              <a:r>
                <a:rPr lang="tr-TR" altLang="zh-CN" sz="4800" b="1" dirty="0" smtClean="0">
                  <a:solidFill>
                    <a:schemeClr val="bg1"/>
                  </a:solidFill>
                  <a:effectLst>
                    <a:outerShdw blurRad="38100" dist="38100" dir="2700000" algn="tl">
                      <a:srgbClr val="000000">
                        <a:alpha val="43137"/>
                      </a:srgbClr>
                    </a:outerShdw>
                  </a:effectLst>
                  <a:latin typeface="+mj-lt"/>
                  <a:ea typeface="微软雅黑"/>
                  <a:cs typeface="+mn-ea"/>
                  <a:sym typeface="Arial"/>
                </a:rPr>
                <a:t>SOLUTION</a:t>
              </a:r>
              <a:endParaRPr lang="zh-CN" altLang="en-US" sz="4800" b="1" dirty="0">
                <a:solidFill>
                  <a:schemeClr val="bg1"/>
                </a:solidFill>
                <a:effectLst>
                  <a:outerShdw blurRad="38100" dist="38100" dir="2700000" algn="tl">
                    <a:srgbClr val="000000">
                      <a:alpha val="43137"/>
                    </a:srgbClr>
                  </a:outerShdw>
                </a:effectLst>
                <a:latin typeface="+mj-lt"/>
                <a:ea typeface="微软雅黑"/>
                <a:cs typeface="+mn-ea"/>
                <a:sym typeface="Arial"/>
              </a:endParaRPr>
            </a:p>
          </p:txBody>
        </p:sp>
        <p:sp>
          <p:nvSpPr>
            <p:cNvPr id="22" name="椭圆 21"/>
            <p:cNvSpPr/>
            <p:nvPr/>
          </p:nvSpPr>
          <p:spPr>
            <a:xfrm>
              <a:off x="6717407" y="2358887"/>
              <a:ext cx="536906" cy="536906"/>
            </a:xfrm>
            <a:prstGeom prst="ellipse">
              <a:avLst/>
            </a:prstGeom>
            <a:solidFill>
              <a:schemeClr val="bg1"/>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4000" b="1" spc="300" dirty="0">
                  <a:solidFill>
                    <a:srgbClr val="FE7F8D"/>
                  </a:solidFill>
                  <a:latin typeface="+mj-lt"/>
                  <a:ea typeface="微软雅黑"/>
                  <a:cs typeface="+mn-ea"/>
                  <a:sym typeface="Arial"/>
                </a:rPr>
                <a:t>01</a:t>
              </a:r>
              <a:endParaRPr lang="zh-CN" altLang="en-US" sz="4000" b="1" spc="300" dirty="0">
                <a:solidFill>
                  <a:srgbClr val="FE7F8D"/>
                </a:solidFill>
                <a:latin typeface="+mj-lt"/>
                <a:ea typeface="微软雅黑"/>
                <a:cs typeface="+mn-ea"/>
                <a:sym typeface="Arial"/>
              </a:endParaRPr>
            </a:p>
          </p:txBody>
        </p:sp>
      </p:grpSp>
    </p:spTree>
    <p:extLst>
      <p:ext uri="{BB962C8B-B14F-4D97-AF65-F5344CB8AC3E}">
        <p14:creationId xmlns:p14="http://schemas.microsoft.com/office/powerpoint/2010/main" val="2370864400"/>
      </p:ext>
    </p:extLst>
  </p:cSld>
  <p:clrMapOvr>
    <a:masterClrMapping/>
  </p:clrMapOvr>
  <mc:AlternateContent xmlns:mc="http://schemas.openxmlformats.org/markup-compatibility/2006" xmlns:p14="http://schemas.microsoft.com/office/powerpoint/2010/main">
    <mc:Choice Requires="p14">
      <p:transition spd="slow" p14:dur="1600" advClick="0" advTm="3000">
        <p14:gallery dir="l"/>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ppt_x"/>
                                          </p:val>
                                        </p:tav>
                                        <p:tav tm="100000">
                                          <p:val>
                                            <p:strVal val="#ppt_x"/>
                                          </p:val>
                                        </p:tav>
                                      </p:tavLst>
                                    </p:anim>
                                    <p:anim calcmode="lin" valueType="num">
                                      <p:cBhvr additive="base">
                                        <p:cTn id="8"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Arial"/>
              <a:ea typeface="微软雅黑"/>
              <a:cs typeface="+mn-ea"/>
              <a:sym typeface="Arial"/>
            </a:endParaRPr>
          </a:p>
        </p:txBody>
      </p:sp>
      <p:grpSp>
        <p:nvGrpSpPr>
          <p:cNvPr id="3" name="组合 2"/>
          <p:cNvGrpSpPr/>
          <p:nvPr/>
        </p:nvGrpSpPr>
        <p:grpSpPr>
          <a:xfrm>
            <a:off x="946969" y="1902739"/>
            <a:ext cx="10964812" cy="3366087"/>
            <a:chOff x="897867" y="2080368"/>
            <a:chExt cx="10396266" cy="3191724"/>
          </a:xfrm>
        </p:grpSpPr>
        <p:sp>
          <p:nvSpPr>
            <p:cNvPr id="43" name="Oval 22"/>
            <p:cNvSpPr>
              <a:spLocks noChangeArrowheads="1"/>
            </p:cNvSpPr>
            <p:nvPr/>
          </p:nvSpPr>
          <p:spPr bwMode="auto">
            <a:xfrm>
              <a:off x="1654543" y="4801036"/>
              <a:ext cx="471056" cy="471056"/>
            </a:xfrm>
            <a:prstGeom prst="ellipse">
              <a:avLst/>
            </a:prstGeom>
            <a:solidFill>
              <a:srgbClr val="FE7F8D"/>
            </a:solidFill>
            <a:ln>
              <a:noFill/>
            </a:ln>
          </p:spPr>
          <p:txBody>
            <a:bodyPr anchor="ctr"/>
            <a:lstStyle/>
            <a:p>
              <a:pPr algn="ctr" eaLnBrk="1" hangingPunct="1"/>
              <a:endParaRPr lang="en-AU" altLang="en-US" sz="1700">
                <a:solidFill>
                  <a:srgbClr val="FFFFFF"/>
                </a:solidFill>
                <a:latin typeface="+mj-lt"/>
                <a:ea typeface="微软雅黑"/>
                <a:cs typeface="+mn-ea"/>
                <a:sym typeface="Arial"/>
              </a:endParaRPr>
            </a:p>
          </p:txBody>
        </p:sp>
        <p:sp>
          <p:nvSpPr>
            <p:cNvPr id="44" name="Oval 33"/>
            <p:cNvSpPr>
              <a:spLocks noChangeArrowheads="1"/>
            </p:cNvSpPr>
            <p:nvPr/>
          </p:nvSpPr>
          <p:spPr bwMode="auto">
            <a:xfrm>
              <a:off x="5123989" y="4801036"/>
              <a:ext cx="471056" cy="471056"/>
            </a:xfrm>
            <a:prstGeom prst="ellipse">
              <a:avLst/>
            </a:prstGeom>
            <a:solidFill>
              <a:srgbClr val="FE7F8D"/>
            </a:solidFill>
            <a:ln>
              <a:noFill/>
            </a:ln>
          </p:spPr>
          <p:txBody>
            <a:bodyPr anchor="ctr"/>
            <a:lstStyle/>
            <a:p>
              <a:pPr algn="ctr" eaLnBrk="1" hangingPunct="1"/>
              <a:endParaRPr lang="en-US" altLang="zh-CN" sz="1700">
                <a:solidFill>
                  <a:srgbClr val="FFFFFF"/>
                </a:solidFill>
                <a:latin typeface="+mj-lt"/>
                <a:ea typeface="微软雅黑"/>
                <a:cs typeface="+mn-ea"/>
                <a:sym typeface="Arial"/>
              </a:endParaRPr>
            </a:p>
          </p:txBody>
        </p:sp>
        <p:sp>
          <p:nvSpPr>
            <p:cNvPr id="45" name="Oval 36"/>
            <p:cNvSpPr>
              <a:spLocks noChangeArrowheads="1"/>
            </p:cNvSpPr>
            <p:nvPr/>
          </p:nvSpPr>
          <p:spPr bwMode="auto">
            <a:xfrm>
              <a:off x="8424810" y="4801036"/>
              <a:ext cx="471056" cy="471056"/>
            </a:xfrm>
            <a:prstGeom prst="ellipse">
              <a:avLst/>
            </a:prstGeom>
            <a:solidFill>
              <a:srgbClr val="FE7F8D"/>
            </a:solidFill>
            <a:ln>
              <a:noFill/>
            </a:ln>
          </p:spPr>
          <p:txBody>
            <a:bodyPr anchor="ctr"/>
            <a:lstStyle/>
            <a:p>
              <a:pPr algn="ctr" eaLnBrk="1" hangingPunct="1"/>
              <a:endParaRPr lang="en-US" altLang="zh-CN" sz="1700">
                <a:solidFill>
                  <a:srgbClr val="FFFFFF"/>
                </a:solidFill>
                <a:latin typeface="+mj-lt"/>
                <a:ea typeface="微软雅黑"/>
                <a:cs typeface="+mn-ea"/>
                <a:sym typeface="Arial"/>
              </a:endParaRPr>
            </a:p>
          </p:txBody>
        </p:sp>
        <p:sp>
          <p:nvSpPr>
            <p:cNvPr id="46" name="TextBox 15"/>
            <p:cNvSpPr txBox="1">
              <a:spLocks noChangeArrowheads="1"/>
            </p:cNvSpPr>
            <p:nvPr/>
          </p:nvSpPr>
          <p:spPr bwMode="auto">
            <a:xfrm>
              <a:off x="1659650" y="4888482"/>
              <a:ext cx="46084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1700" b="1">
                  <a:solidFill>
                    <a:srgbClr val="FFFFFF"/>
                  </a:solidFill>
                  <a:latin typeface="+mj-lt"/>
                  <a:ea typeface="微软雅黑"/>
                  <a:cs typeface="+mn-ea"/>
                  <a:sym typeface="Arial"/>
                </a:rPr>
                <a:t>01</a:t>
              </a:r>
              <a:endParaRPr lang="zh-CN" altLang="en-US" sz="1700" b="1">
                <a:solidFill>
                  <a:srgbClr val="FFFFFF"/>
                </a:solidFill>
                <a:latin typeface="+mj-lt"/>
                <a:ea typeface="微软雅黑"/>
                <a:cs typeface="+mn-ea"/>
                <a:sym typeface="Arial"/>
              </a:endParaRPr>
            </a:p>
          </p:txBody>
        </p:sp>
        <p:sp>
          <p:nvSpPr>
            <p:cNvPr id="47" name="TextBox 15"/>
            <p:cNvSpPr txBox="1">
              <a:spLocks noChangeArrowheads="1"/>
            </p:cNvSpPr>
            <p:nvPr/>
          </p:nvSpPr>
          <p:spPr bwMode="auto">
            <a:xfrm>
              <a:off x="5130529" y="4888482"/>
              <a:ext cx="45956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1700" b="1">
                  <a:solidFill>
                    <a:srgbClr val="FFFFFF"/>
                  </a:solidFill>
                  <a:latin typeface="+mj-lt"/>
                  <a:ea typeface="微软雅黑"/>
                  <a:cs typeface="+mn-ea"/>
                  <a:sym typeface="Arial"/>
                </a:rPr>
                <a:t>02</a:t>
              </a:r>
              <a:endParaRPr lang="zh-CN" altLang="en-US" sz="1700" b="1">
                <a:solidFill>
                  <a:srgbClr val="FFFFFF"/>
                </a:solidFill>
                <a:latin typeface="+mj-lt"/>
                <a:ea typeface="微软雅黑"/>
                <a:cs typeface="+mn-ea"/>
                <a:sym typeface="Arial"/>
              </a:endParaRPr>
            </a:p>
          </p:txBody>
        </p:sp>
        <p:sp>
          <p:nvSpPr>
            <p:cNvPr id="48" name="TextBox 15"/>
            <p:cNvSpPr txBox="1">
              <a:spLocks noChangeArrowheads="1"/>
            </p:cNvSpPr>
            <p:nvPr/>
          </p:nvSpPr>
          <p:spPr bwMode="auto">
            <a:xfrm>
              <a:off x="8430556" y="4888482"/>
              <a:ext cx="45956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1700" b="1">
                  <a:solidFill>
                    <a:srgbClr val="FFFFFF"/>
                  </a:solidFill>
                  <a:latin typeface="+mj-lt"/>
                  <a:ea typeface="微软雅黑"/>
                  <a:cs typeface="+mn-ea"/>
                  <a:sym typeface="Arial"/>
                </a:rPr>
                <a:t>03</a:t>
              </a:r>
              <a:endParaRPr lang="zh-CN" altLang="en-US" sz="1700" b="1">
                <a:solidFill>
                  <a:srgbClr val="FFFFFF"/>
                </a:solidFill>
                <a:latin typeface="+mj-lt"/>
                <a:ea typeface="微软雅黑"/>
                <a:cs typeface="+mn-ea"/>
                <a:sym typeface="Arial"/>
              </a:endParaRPr>
            </a:p>
          </p:txBody>
        </p:sp>
        <p:sp>
          <p:nvSpPr>
            <p:cNvPr id="49" name="文本框 57"/>
            <p:cNvSpPr txBox="1">
              <a:spLocks noChangeAspect="1"/>
            </p:cNvSpPr>
            <p:nvPr/>
          </p:nvSpPr>
          <p:spPr>
            <a:xfrm>
              <a:off x="2053571" y="4699898"/>
              <a:ext cx="1528762" cy="335609"/>
            </a:xfrm>
            <a:prstGeom prst="rect">
              <a:avLst/>
            </a:prstGeom>
            <a:noFill/>
            <a:ln>
              <a:noFill/>
            </a:ln>
          </p:spPr>
          <p:txBody>
            <a:bodyPr>
              <a:spAutoFit/>
            </a:bodyPr>
            <a:lstStyle/>
            <a:p>
              <a:pPr algn="ctr" fontAlgn="ctr"/>
              <a:r>
                <a:rPr lang="tr-TR" altLang="zh-CN" sz="1700" dirty="0" err="1">
                  <a:latin typeface="+mj-lt"/>
                  <a:ea typeface="微软雅黑"/>
                  <a:cs typeface="+mn-ea"/>
                  <a:sym typeface="Arial"/>
                </a:rPr>
                <a:t>Grow</a:t>
              </a:r>
              <a:endParaRPr lang="en-US" altLang="zh-CN" sz="1000" noProof="1">
                <a:latin typeface="+mj-lt"/>
                <a:ea typeface="微软雅黑"/>
                <a:cs typeface="+mn-ea"/>
                <a:sym typeface="Arial"/>
              </a:endParaRPr>
            </a:p>
          </p:txBody>
        </p:sp>
        <p:cxnSp>
          <p:nvCxnSpPr>
            <p:cNvPr id="50" name="直接连接符 49"/>
            <p:cNvCxnSpPr/>
            <p:nvPr/>
          </p:nvCxnSpPr>
          <p:spPr>
            <a:xfrm>
              <a:off x="2680633" y="5095185"/>
              <a:ext cx="276225"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52" name="文本框 60"/>
            <p:cNvSpPr txBox="1">
              <a:spLocks noChangeAspect="1"/>
            </p:cNvSpPr>
            <p:nvPr/>
          </p:nvSpPr>
          <p:spPr>
            <a:xfrm>
              <a:off x="5700253" y="4699898"/>
              <a:ext cx="1528762" cy="335609"/>
            </a:xfrm>
            <a:prstGeom prst="rect">
              <a:avLst/>
            </a:prstGeom>
            <a:noFill/>
            <a:ln>
              <a:noFill/>
            </a:ln>
          </p:spPr>
          <p:txBody>
            <a:bodyPr>
              <a:spAutoFit/>
            </a:bodyPr>
            <a:lstStyle/>
            <a:p>
              <a:pPr algn="ctr" fontAlgn="ctr"/>
              <a:r>
                <a:rPr lang="tr-TR" altLang="zh-CN" sz="1700" dirty="0" err="1">
                  <a:latin typeface="+mj-lt"/>
                  <a:ea typeface="微软雅黑"/>
                  <a:cs typeface="+mn-ea"/>
                  <a:sym typeface="Arial"/>
                </a:rPr>
                <a:t>Your</a:t>
              </a:r>
              <a:endParaRPr lang="en-US" altLang="zh-CN" sz="1000" noProof="1">
                <a:latin typeface="+mj-lt"/>
                <a:ea typeface="微软雅黑"/>
                <a:cs typeface="+mn-ea"/>
                <a:sym typeface="Arial"/>
              </a:endParaRPr>
            </a:p>
          </p:txBody>
        </p:sp>
        <p:cxnSp>
          <p:nvCxnSpPr>
            <p:cNvPr id="53" name="直接连接符 52"/>
            <p:cNvCxnSpPr/>
            <p:nvPr/>
          </p:nvCxnSpPr>
          <p:spPr>
            <a:xfrm>
              <a:off x="6327315" y="5095185"/>
              <a:ext cx="276225"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55" name="文本框 63"/>
            <p:cNvSpPr txBox="1">
              <a:spLocks noChangeAspect="1"/>
            </p:cNvSpPr>
            <p:nvPr/>
          </p:nvSpPr>
          <p:spPr>
            <a:xfrm>
              <a:off x="8988954" y="4699898"/>
              <a:ext cx="1528762" cy="335609"/>
            </a:xfrm>
            <a:prstGeom prst="rect">
              <a:avLst/>
            </a:prstGeom>
            <a:noFill/>
            <a:ln>
              <a:noFill/>
            </a:ln>
          </p:spPr>
          <p:txBody>
            <a:bodyPr>
              <a:spAutoFit/>
            </a:bodyPr>
            <a:lstStyle/>
            <a:p>
              <a:pPr algn="ctr" fontAlgn="ctr"/>
              <a:r>
                <a:rPr lang="tr-TR" altLang="zh-CN" sz="1700" dirty="0">
                  <a:latin typeface="+mj-lt"/>
                  <a:ea typeface="微软雅黑"/>
                  <a:cs typeface="+mn-ea"/>
                  <a:sym typeface="Arial"/>
                </a:rPr>
                <a:t>Company</a:t>
              </a:r>
              <a:endParaRPr lang="en-US" altLang="zh-CN" sz="1000" noProof="1">
                <a:latin typeface="+mj-lt"/>
                <a:ea typeface="微软雅黑"/>
                <a:cs typeface="+mn-ea"/>
                <a:sym typeface="Arial"/>
              </a:endParaRPr>
            </a:p>
          </p:txBody>
        </p:sp>
        <p:cxnSp>
          <p:nvCxnSpPr>
            <p:cNvPr id="56" name="直接连接符 55"/>
            <p:cNvCxnSpPr/>
            <p:nvPr/>
          </p:nvCxnSpPr>
          <p:spPr>
            <a:xfrm>
              <a:off x="9616016" y="5095185"/>
              <a:ext cx="276225"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nvGrpSpPr>
            <p:cNvPr id="58" name="组合 57"/>
            <p:cNvGrpSpPr/>
            <p:nvPr/>
          </p:nvGrpSpPr>
          <p:grpSpPr>
            <a:xfrm>
              <a:off x="897867" y="2080368"/>
              <a:ext cx="10396266" cy="2201575"/>
              <a:chOff x="2347784" y="2428780"/>
              <a:chExt cx="7571454" cy="1603376"/>
            </a:xfrm>
          </p:grpSpPr>
          <p:sp>
            <p:nvSpPr>
              <p:cNvPr id="59" name="Rectangle 5"/>
              <p:cNvSpPr>
                <a:spLocks noChangeArrowheads="1"/>
              </p:cNvSpPr>
              <p:nvPr/>
            </p:nvSpPr>
            <p:spPr bwMode="auto">
              <a:xfrm>
                <a:off x="2347784" y="2428780"/>
                <a:ext cx="2530168" cy="1603376"/>
              </a:xfrm>
              <a:prstGeom prst="rect">
                <a:avLst/>
              </a:prstGeom>
              <a:solidFill>
                <a:srgbClr val="FE7F8D"/>
              </a:solidFill>
              <a:ln>
                <a:noFill/>
              </a:ln>
            </p:spPr>
            <p:txBody>
              <a:bodyPr anchor="ctr"/>
              <a:lstStyle/>
              <a:p>
                <a:pPr algn="ctr" eaLnBrk="1" hangingPunct="1"/>
                <a:endParaRPr lang="id-ID" altLang="en-US" sz="5700">
                  <a:solidFill>
                    <a:srgbClr val="FFFFFF"/>
                  </a:solidFill>
                  <a:latin typeface="+mj-lt"/>
                  <a:ea typeface="微软雅黑"/>
                  <a:cs typeface="+mn-ea"/>
                  <a:sym typeface="Arial"/>
                </a:endParaRPr>
              </a:p>
            </p:txBody>
          </p:sp>
          <p:sp>
            <p:nvSpPr>
              <p:cNvPr id="60" name="Rectangle 6"/>
              <p:cNvSpPr>
                <a:spLocks noChangeArrowheads="1"/>
              </p:cNvSpPr>
              <p:nvPr/>
            </p:nvSpPr>
            <p:spPr bwMode="auto">
              <a:xfrm>
                <a:off x="7389070" y="2428780"/>
                <a:ext cx="2530168" cy="1603376"/>
              </a:xfrm>
              <a:prstGeom prst="rect">
                <a:avLst/>
              </a:prstGeom>
              <a:solidFill>
                <a:srgbClr val="FE7F8D"/>
              </a:solidFill>
              <a:ln>
                <a:noFill/>
              </a:ln>
            </p:spPr>
            <p:txBody>
              <a:bodyPr anchor="ctr"/>
              <a:lstStyle/>
              <a:p>
                <a:pPr algn="ctr" eaLnBrk="1" hangingPunct="1"/>
                <a:endParaRPr lang="id-ID" altLang="en-US">
                  <a:solidFill>
                    <a:srgbClr val="FFFFFF"/>
                  </a:solidFill>
                  <a:latin typeface="+mj-lt"/>
                  <a:ea typeface="微软雅黑"/>
                  <a:cs typeface="+mn-ea"/>
                  <a:sym typeface="Arial"/>
                </a:endParaRPr>
              </a:p>
            </p:txBody>
          </p:sp>
          <p:sp>
            <p:nvSpPr>
              <p:cNvPr id="61" name="TextBox 13"/>
              <p:cNvSpPr txBox="1">
                <a:spLocks noChangeArrowheads="1"/>
              </p:cNvSpPr>
              <p:nvPr/>
            </p:nvSpPr>
            <p:spPr bwMode="auto">
              <a:xfrm>
                <a:off x="2614730" y="2820955"/>
                <a:ext cx="1880388" cy="2125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tr-TR" altLang="zh-CN" sz="2000" b="1" dirty="0" err="1">
                    <a:solidFill>
                      <a:schemeClr val="bg1"/>
                    </a:solidFill>
                    <a:latin typeface="+mj-lt"/>
                    <a:ea typeface="微软雅黑"/>
                    <a:cs typeface="+mn-ea"/>
                    <a:sym typeface="Arial"/>
                  </a:rPr>
                  <a:t>Invectors</a:t>
                </a:r>
                <a:endParaRPr lang="en-US" altLang="zh-CN" sz="2000" b="1" dirty="0">
                  <a:solidFill>
                    <a:schemeClr val="bg1"/>
                  </a:solidFill>
                  <a:latin typeface="+mj-lt"/>
                  <a:ea typeface="微软雅黑"/>
                  <a:cs typeface="+mn-ea"/>
                  <a:sym typeface="Arial"/>
                </a:endParaRPr>
              </a:p>
            </p:txBody>
          </p:sp>
          <p:sp>
            <p:nvSpPr>
              <p:cNvPr id="62" name="TextBox 13"/>
              <p:cNvSpPr txBox="1">
                <a:spLocks noChangeArrowheads="1"/>
              </p:cNvSpPr>
              <p:nvPr/>
            </p:nvSpPr>
            <p:spPr bwMode="auto">
              <a:xfrm>
                <a:off x="2790755" y="3205127"/>
                <a:ext cx="1644224" cy="5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spcBef>
                    <a:spcPct val="20000"/>
                  </a:spcBef>
                </a:pPr>
                <a:r>
                  <a:rPr lang="en-US" altLang="zh-CN" sz="1300" dirty="0">
                    <a:solidFill>
                      <a:schemeClr val="bg1"/>
                    </a:solidFill>
                    <a:latin typeface="+mj-lt"/>
                    <a:ea typeface="微软雅黑"/>
                    <a:cs typeface="+mn-ea"/>
                    <a:sym typeface="Arial"/>
                  </a:rPr>
                  <a:t>A complex idea can be conveyed with just a single still image, namely making it possible to absorb large amounts of data quickly.</a:t>
                </a:r>
                <a:endParaRPr lang="zh-CN" altLang="en-US" sz="1300" dirty="0">
                  <a:solidFill>
                    <a:schemeClr val="bg1"/>
                  </a:solidFill>
                  <a:latin typeface="+mj-lt"/>
                  <a:ea typeface="微软雅黑"/>
                  <a:cs typeface="+mn-ea"/>
                  <a:sym typeface="Arial"/>
                </a:endParaRPr>
              </a:p>
            </p:txBody>
          </p:sp>
          <p:sp>
            <p:nvSpPr>
              <p:cNvPr id="63" name="TextBox 13"/>
              <p:cNvSpPr txBox="1">
                <a:spLocks noChangeArrowheads="1"/>
              </p:cNvSpPr>
              <p:nvPr/>
            </p:nvSpPr>
            <p:spPr bwMode="auto">
              <a:xfrm>
                <a:off x="7724123" y="2820955"/>
                <a:ext cx="1879112" cy="2125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tr-TR" altLang="zh-CN" sz="2000" b="1" dirty="0" err="1">
                    <a:solidFill>
                      <a:schemeClr val="bg1"/>
                    </a:solidFill>
                    <a:latin typeface="+mj-lt"/>
                    <a:ea typeface="微软雅黑"/>
                    <a:cs typeface="+mn-ea"/>
                    <a:sym typeface="Arial"/>
                  </a:rPr>
                  <a:t>Impress</a:t>
                </a:r>
                <a:endParaRPr lang="en-US" altLang="zh-CN" sz="2000" b="1" dirty="0">
                  <a:solidFill>
                    <a:schemeClr val="bg1"/>
                  </a:solidFill>
                  <a:latin typeface="+mj-lt"/>
                  <a:ea typeface="微软雅黑"/>
                  <a:cs typeface="+mn-ea"/>
                  <a:sym typeface="Arial"/>
                </a:endParaRPr>
              </a:p>
            </p:txBody>
          </p:sp>
          <p:sp>
            <p:nvSpPr>
              <p:cNvPr id="64" name="TextBox 13"/>
              <p:cNvSpPr txBox="1">
                <a:spLocks noChangeArrowheads="1"/>
              </p:cNvSpPr>
              <p:nvPr/>
            </p:nvSpPr>
            <p:spPr bwMode="auto">
              <a:xfrm>
                <a:off x="7840928" y="3205127"/>
                <a:ext cx="1645502" cy="5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spcBef>
                    <a:spcPct val="20000"/>
                  </a:spcBef>
                </a:pPr>
                <a:r>
                  <a:rPr lang="en-US" altLang="zh-CN" sz="1300" dirty="0">
                    <a:solidFill>
                      <a:schemeClr val="bg1"/>
                    </a:solidFill>
                    <a:latin typeface="+mj-lt"/>
                    <a:ea typeface="微软雅黑"/>
                    <a:cs typeface="+mn-ea"/>
                    <a:sym typeface="Arial"/>
                  </a:rPr>
                  <a:t>Easy to change colors, photos and Text. Get a modern PowerPoint Presentation that is beautifully designed.</a:t>
                </a:r>
                <a:endParaRPr lang="zh-CN" altLang="en-US" sz="1300" dirty="0">
                  <a:solidFill>
                    <a:schemeClr val="bg1"/>
                  </a:solidFill>
                  <a:latin typeface="+mj-lt"/>
                  <a:ea typeface="微软雅黑"/>
                  <a:cs typeface="+mn-ea"/>
                  <a:sym typeface="Arial"/>
                </a:endParaRPr>
              </a:p>
            </p:txBody>
          </p:sp>
          <p:pic>
            <p:nvPicPr>
              <p:cNvPr id="65" name="图片 6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946318" y="2480584"/>
                <a:ext cx="2374386" cy="1499764"/>
              </a:xfrm>
              <a:prstGeom prst="rect">
                <a:avLst/>
              </a:prstGeom>
              <a:noFill/>
              <a:ln>
                <a:noFill/>
              </a:ln>
            </p:spPr>
          </p:pic>
        </p:grpSp>
      </p:grpSp>
      <p:sp>
        <p:nvSpPr>
          <p:cNvPr id="29" name="TextBox 41"/>
          <p:cNvSpPr txBox="1"/>
          <p:nvPr/>
        </p:nvSpPr>
        <p:spPr>
          <a:xfrm>
            <a:off x="898306" y="231949"/>
            <a:ext cx="1833018" cy="589816"/>
          </a:xfrm>
          <a:prstGeom prst="rect">
            <a:avLst/>
          </a:prstGeom>
          <a:noFill/>
        </p:spPr>
        <p:txBody>
          <a:bodyPr wrap="none" lIns="96433" tIns="48216" rIns="96433" bIns="48216" rtlCol="0">
            <a:spAutoFit/>
          </a:bodyPr>
          <a:lstStyle/>
          <a:p>
            <a:pPr defTabSz="964326"/>
            <a:r>
              <a:rPr lang="tr-TR" altLang="zh-CN" sz="3200" b="1" dirty="0">
                <a:solidFill>
                  <a:srgbClr val="FE7F8D"/>
                </a:solidFill>
                <a:effectLst>
                  <a:outerShdw blurRad="38100" dist="38100" dir="2700000" algn="tl">
                    <a:srgbClr val="000000">
                      <a:alpha val="43137"/>
                    </a:srgbClr>
                  </a:outerShdw>
                </a:effectLst>
                <a:latin typeface="+mj-lt"/>
                <a:ea typeface="微软雅黑"/>
                <a:cs typeface="+mn-ea"/>
                <a:sym typeface="Arial"/>
              </a:rPr>
              <a:t>Solution</a:t>
            </a:r>
            <a:endParaRPr lang="zh-CN" altLang="en-US" sz="3200" b="1" dirty="0">
              <a:solidFill>
                <a:srgbClr val="FE7F8D"/>
              </a:solidFill>
              <a:effectLst>
                <a:outerShdw blurRad="38100" dist="38100" dir="2700000" algn="tl">
                  <a:srgbClr val="000000">
                    <a:alpha val="43137"/>
                  </a:srgbClr>
                </a:outerShdw>
              </a:effectLst>
              <a:latin typeface="+mj-lt"/>
              <a:ea typeface="微软雅黑"/>
              <a:cs typeface="+mn-ea"/>
              <a:sym typeface="Arial"/>
            </a:endParaRPr>
          </a:p>
        </p:txBody>
      </p:sp>
      <p:cxnSp>
        <p:nvCxnSpPr>
          <p:cNvPr id="30" name="直接连接符 29"/>
          <p:cNvCxnSpPr/>
          <p:nvPr/>
        </p:nvCxnSpPr>
        <p:spPr>
          <a:xfrm>
            <a:off x="657484" y="877396"/>
            <a:ext cx="11406773" cy="0"/>
          </a:xfrm>
          <a:prstGeom prst="line">
            <a:avLst/>
          </a:prstGeom>
          <a:noFill/>
          <a:ln w="12700" cap="flat" cmpd="sng" algn="ctr">
            <a:solidFill>
              <a:srgbClr val="FE7F8D"/>
            </a:solidFill>
            <a:prstDash val="dash"/>
          </a:ln>
          <a:effectLst/>
        </p:spPr>
      </p:cxnSp>
    </p:spTree>
    <p:extLst>
      <p:ext uri="{BB962C8B-B14F-4D97-AF65-F5344CB8AC3E}">
        <p14:creationId xmlns:p14="http://schemas.microsoft.com/office/powerpoint/2010/main" val="814272563"/>
      </p:ext>
    </p:extLst>
  </p:cSld>
  <p:clrMapOvr>
    <a:masterClrMapping/>
  </p:clrMapOvr>
  <mc:AlternateContent xmlns:mc="http://schemas.openxmlformats.org/markup-compatibility/2006" xmlns:p14="http://schemas.microsoft.com/office/powerpoint/2010/main">
    <mc:Choice Requires="p14">
      <p:transition spd="slow" p14:dur="1600" advClick="0" advTm="3000">
        <p14:gallery dir="l"/>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713911" y="1389043"/>
            <a:ext cx="11810984" cy="5433246"/>
            <a:chOff x="713911" y="1389043"/>
            <a:chExt cx="11810984" cy="5433246"/>
          </a:xfrm>
        </p:grpSpPr>
        <p:grpSp>
          <p:nvGrpSpPr>
            <p:cNvPr id="5" name="组合 25"/>
            <p:cNvGrpSpPr>
              <a:grpSpLocks/>
            </p:cNvGrpSpPr>
            <p:nvPr/>
          </p:nvGrpSpPr>
          <p:grpSpPr bwMode="auto">
            <a:xfrm>
              <a:off x="5698669" y="1389043"/>
              <a:ext cx="3588440" cy="3428673"/>
              <a:chOff x="3792217" y="1160192"/>
              <a:chExt cx="2713480" cy="2592289"/>
            </a:xfrm>
          </p:grpSpPr>
          <p:grpSp>
            <p:nvGrpSpPr>
              <p:cNvPr id="6" name="组合 26"/>
              <p:cNvGrpSpPr>
                <a:grpSpLocks/>
              </p:cNvGrpSpPr>
              <p:nvPr/>
            </p:nvGrpSpPr>
            <p:grpSpPr bwMode="auto">
              <a:xfrm>
                <a:off x="3852813" y="1160192"/>
                <a:ext cx="2592288" cy="2592289"/>
                <a:chOff x="3091333" y="1182834"/>
                <a:chExt cx="3298687" cy="3298688"/>
              </a:xfrm>
            </p:grpSpPr>
            <p:sp>
              <p:nvSpPr>
                <p:cNvPr id="8" name="椭圆 7"/>
                <p:cNvSpPr/>
                <p:nvPr/>
              </p:nvSpPr>
              <p:spPr>
                <a:xfrm>
                  <a:off x="3452657" y="1540378"/>
                  <a:ext cx="2586142" cy="2583601"/>
                </a:xfrm>
                <a:prstGeom prst="ellipse">
                  <a:avLst/>
                </a:prstGeom>
                <a:solidFill>
                  <a:srgbClr val="FE7F8D"/>
                </a:solidFill>
                <a:ln>
                  <a:noFill/>
                </a:ln>
                <a:effectLst>
                  <a:outerShdw blurRad="635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sz="2500">
                    <a:latin typeface="+mj-lt"/>
                    <a:ea typeface="微软雅黑"/>
                    <a:cs typeface="+mn-ea"/>
                    <a:sym typeface="Arial"/>
                  </a:endParaRPr>
                </a:p>
              </p:txBody>
            </p:sp>
            <p:grpSp>
              <p:nvGrpSpPr>
                <p:cNvPr id="9" name="组合 29"/>
                <p:cNvGrpSpPr/>
                <p:nvPr/>
              </p:nvGrpSpPr>
              <p:grpSpPr>
                <a:xfrm>
                  <a:off x="3091333" y="1182834"/>
                  <a:ext cx="3298687" cy="3298688"/>
                  <a:chOff x="2555776" y="915566"/>
                  <a:chExt cx="1944216" cy="1944216"/>
                </a:xfrm>
                <a:effectLst>
                  <a:outerShdw blurRad="63500" dist="50800" dir="8100000" algn="tr" rotWithShape="0">
                    <a:prstClr val="black">
                      <a:alpha val="35000"/>
                    </a:prstClr>
                  </a:outerShdw>
                </a:effectLst>
              </p:grpSpPr>
              <p:sp>
                <p:nvSpPr>
                  <p:cNvPr id="10" name="同心圆 9"/>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79925">
                      <a:defRPr/>
                    </a:pPr>
                    <a:endParaRPr lang="zh-CN" altLang="en-US" sz="2400">
                      <a:solidFill>
                        <a:schemeClr val="tx1"/>
                      </a:solidFill>
                      <a:latin typeface="+mj-lt"/>
                      <a:ea typeface="微软雅黑"/>
                      <a:cs typeface="+mn-ea"/>
                      <a:sym typeface="Arial"/>
                    </a:endParaRPr>
                  </a:p>
                </p:txBody>
              </p:sp>
              <p:sp>
                <p:nvSpPr>
                  <p:cNvPr id="11" name="同心圆 10"/>
                  <p:cNvSpPr/>
                  <p:nvPr/>
                </p:nvSpPr>
                <p:spPr>
                  <a:xfrm>
                    <a:off x="2614636" y="974427"/>
                    <a:ext cx="1826499" cy="1826497"/>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79925">
                      <a:defRPr/>
                    </a:pPr>
                    <a:endParaRPr lang="zh-CN" altLang="en-US" sz="2400">
                      <a:solidFill>
                        <a:schemeClr val="tx1"/>
                      </a:solidFill>
                      <a:latin typeface="+mj-lt"/>
                      <a:ea typeface="微软雅黑"/>
                      <a:cs typeface="+mn-ea"/>
                      <a:sym typeface="Arial"/>
                    </a:endParaRPr>
                  </a:p>
                </p:txBody>
              </p:sp>
            </p:grpSp>
          </p:grpSp>
          <p:sp>
            <p:nvSpPr>
              <p:cNvPr id="7" name="矩形 27"/>
              <p:cNvSpPr>
                <a:spLocks noChangeArrowheads="1"/>
              </p:cNvSpPr>
              <p:nvPr/>
            </p:nvSpPr>
            <p:spPr bwMode="auto">
              <a:xfrm>
                <a:off x="3792217" y="1695707"/>
                <a:ext cx="2713480" cy="127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30000"/>
                  </a:lnSpc>
                </a:pPr>
                <a:r>
                  <a:rPr lang="zh-CN" altLang="en-US" sz="4800" b="1" dirty="0" smtClean="0">
                    <a:solidFill>
                      <a:srgbClr val="F8F8F8"/>
                    </a:solidFill>
                    <a:latin typeface="+mj-lt"/>
                    <a:ea typeface="微软雅黑"/>
                    <a:cs typeface="+mn-ea"/>
                    <a:sym typeface="Arial"/>
                  </a:rPr>
                  <a:t>① </a:t>
                </a:r>
                <a:endParaRPr lang="en-US" altLang="zh-CN" sz="4800" b="1" dirty="0" smtClean="0">
                  <a:solidFill>
                    <a:srgbClr val="F8F8F8"/>
                  </a:solidFill>
                  <a:latin typeface="+mj-lt"/>
                  <a:ea typeface="微软雅黑"/>
                  <a:cs typeface="+mn-ea"/>
                  <a:sym typeface="Arial"/>
                </a:endParaRPr>
              </a:p>
              <a:p>
                <a:pPr algn="ctr">
                  <a:lnSpc>
                    <a:spcPct val="130000"/>
                  </a:lnSpc>
                </a:pPr>
                <a:r>
                  <a:rPr lang="tr-TR" altLang="zh-CN" sz="3200" b="1" dirty="0">
                    <a:solidFill>
                      <a:srgbClr val="F8F8F8"/>
                    </a:solidFill>
                    <a:latin typeface="+mj-lt"/>
                    <a:ea typeface="微软雅黑"/>
                    <a:cs typeface="+mn-ea"/>
                    <a:sym typeface="Arial"/>
                  </a:rPr>
                  <a:t>Business</a:t>
                </a:r>
                <a:endParaRPr lang="zh-CN" altLang="en-US" sz="3200" b="1" dirty="0">
                  <a:solidFill>
                    <a:srgbClr val="F8F8F8"/>
                  </a:solidFill>
                  <a:latin typeface="+mj-lt"/>
                  <a:ea typeface="微软雅黑"/>
                  <a:cs typeface="+mn-ea"/>
                  <a:sym typeface="Arial"/>
                </a:endParaRPr>
              </a:p>
            </p:txBody>
          </p:sp>
        </p:grpSp>
        <p:grpSp>
          <p:nvGrpSpPr>
            <p:cNvPr id="12" name="组合 32"/>
            <p:cNvGrpSpPr>
              <a:grpSpLocks/>
            </p:cNvGrpSpPr>
            <p:nvPr/>
          </p:nvGrpSpPr>
          <p:grpSpPr bwMode="auto">
            <a:xfrm>
              <a:off x="4128073" y="3807802"/>
              <a:ext cx="2887130" cy="2758894"/>
              <a:chOff x="3792217" y="1160192"/>
              <a:chExt cx="2713479" cy="2592289"/>
            </a:xfrm>
          </p:grpSpPr>
          <p:grpSp>
            <p:nvGrpSpPr>
              <p:cNvPr id="13" name="组合 33"/>
              <p:cNvGrpSpPr>
                <a:grpSpLocks/>
              </p:cNvGrpSpPr>
              <p:nvPr/>
            </p:nvGrpSpPr>
            <p:grpSpPr bwMode="auto">
              <a:xfrm>
                <a:off x="3852813" y="1160192"/>
                <a:ext cx="2592288" cy="2592289"/>
                <a:chOff x="3091333" y="1182834"/>
                <a:chExt cx="3298687" cy="3298688"/>
              </a:xfrm>
            </p:grpSpPr>
            <p:sp>
              <p:nvSpPr>
                <p:cNvPr id="15" name="椭圆 14"/>
                <p:cNvSpPr/>
                <p:nvPr/>
              </p:nvSpPr>
              <p:spPr>
                <a:xfrm>
                  <a:off x="3453686" y="1539313"/>
                  <a:ext cx="2584025" cy="2585730"/>
                </a:xfrm>
                <a:prstGeom prst="ellipse">
                  <a:avLst/>
                </a:prstGeom>
                <a:solidFill>
                  <a:srgbClr val="FE7F8D"/>
                </a:solidFill>
                <a:ln>
                  <a:noFill/>
                </a:ln>
                <a:effectLst>
                  <a:outerShdw blurRad="635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sz="2500">
                    <a:latin typeface="+mj-lt"/>
                    <a:ea typeface="微软雅黑"/>
                    <a:cs typeface="+mn-ea"/>
                    <a:sym typeface="Arial"/>
                  </a:endParaRPr>
                </a:p>
              </p:txBody>
            </p:sp>
            <p:grpSp>
              <p:nvGrpSpPr>
                <p:cNvPr id="16" name="组合 36"/>
                <p:cNvGrpSpPr/>
                <p:nvPr/>
              </p:nvGrpSpPr>
              <p:grpSpPr>
                <a:xfrm>
                  <a:off x="3091333" y="1182834"/>
                  <a:ext cx="3298687" cy="3298688"/>
                  <a:chOff x="2555776" y="915566"/>
                  <a:chExt cx="1944216" cy="1944216"/>
                </a:xfrm>
                <a:effectLst>
                  <a:outerShdw blurRad="63500" dist="50800" dir="8100000" algn="tr" rotWithShape="0">
                    <a:prstClr val="black">
                      <a:alpha val="35000"/>
                    </a:prstClr>
                  </a:outerShdw>
                </a:effectLst>
              </p:grpSpPr>
              <p:sp>
                <p:nvSpPr>
                  <p:cNvPr id="17" name="同心圆 16"/>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79925">
                      <a:defRPr/>
                    </a:pPr>
                    <a:endParaRPr lang="zh-CN" altLang="en-US" sz="2400">
                      <a:solidFill>
                        <a:schemeClr val="tx1"/>
                      </a:solidFill>
                      <a:latin typeface="+mj-lt"/>
                      <a:ea typeface="微软雅黑"/>
                      <a:cs typeface="+mn-ea"/>
                      <a:sym typeface="Arial"/>
                    </a:endParaRPr>
                  </a:p>
                </p:txBody>
              </p:sp>
              <p:sp>
                <p:nvSpPr>
                  <p:cNvPr id="18" name="同心圆 17"/>
                  <p:cNvSpPr/>
                  <p:nvPr/>
                </p:nvSpPr>
                <p:spPr>
                  <a:xfrm>
                    <a:off x="2614636" y="974427"/>
                    <a:ext cx="1826499" cy="1826497"/>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79925">
                      <a:defRPr/>
                    </a:pPr>
                    <a:endParaRPr lang="zh-CN" altLang="en-US" sz="2400">
                      <a:solidFill>
                        <a:schemeClr val="tx1"/>
                      </a:solidFill>
                      <a:latin typeface="+mj-lt"/>
                      <a:ea typeface="微软雅黑"/>
                      <a:cs typeface="+mn-ea"/>
                      <a:sym typeface="Arial"/>
                    </a:endParaRPr>
                  </a:p>
                </p:txBody>
              </p:sp>
            </p:grpSp>
          </p:grpSp>
          <p:sp>
            <p:nvSpPr>
              <p:cNvPr id="14" name="矩形 34"/>
              <p:cNvSpPr>
                <a:spLocks noChangeArrowheads="1"/>
              </p:cNvSpPr>
              <p:nvPr/>
            </p:nvSpPr>
            <p:spPr bwMode="auto">
              <a:xfrm>
                <a:off x="3792217" y="1695707"/>
                <a:ext cx="2713479" cy="12349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30000"/>
                  </a:lnSpc>
                </a:pPr>
                <a:r>
                  <a:rPr lang="zh-CN" altLang="en-US" sz="3700" b="1" dirty="0">
                    <a:solidFill>
                      <a:srgbClr val="F8F8F8"/>
                    </a:solidFill>
                    <a:latin typeface="+mj-lt"/>
                    <a:ea typeface="微软雅黑"/>
                    <a:cs typeface="+mn-ea"/>
                    <a:sym typeface="Arial"/>
                  </a:rPr>
                  <a:t>② </a:t>
                </a:r>
                <a:endParaRPr lang="en-US" altLang="zh-CN" sz="3700" b="1" dirty="0">
                  <a:solidFill>
                    <a:srgbClr val="F8F8F8"/>
                  </a:solidFill>
                  <a:latin typeface="+mj-lt"/>
                  <a:ea typeface="微软雅黑"/>
                  <a:cs typeface="+mn-ea"/>
                  <a:sym typeface="Arial"/>
                </a:endParaRPr>
              </a:p>
              <a:p>
                <a:pPr algn="ctr">
                  <a:lnSpc>
                    <a:spcPct val="130000"/>
                  </a:lnSpc>
                </a:pPr>
                <a:r>
                  <a:rPr lang="tr-TR" altLang="zh-CN" sz="2400" b="1" dirty="0">
                    <a:solidFill>
                      <a:srgbClr val="F8F8F8"/>
                    </a:solidFill>
                    <a:latin typeface="+mj-lt"/>
                    <a:ea typeface="微软雅黑"/>
                    <a:cs typeface="+mn-ea"/>
                    <a:sym typeface="Arial"/>
                  </a:rPr>
                  <a:t>Base</a:t>
                </a:r>
                <a:endParaRPr lang="zh-CN" altLang="en-US" sz="2400" b="1" dirty="0">
                  <a:solidFill>
                    <a:srgbClr val="F8F8F8"/>
                  </a:solidFill>
                  <a:latin typeface="+mj-lt"/>
                  <a:ea typeface="微软雅黑"/>
                  <a:cs typeface="+mn-ea"/>
                  <a:sym typeface="Arial"/>
                </a:endParaRPr>
              </a:p>
            </p:txBody>
          </p:sp>
        </p:grpSp>
        <p:grpSp>
          <p:nvGrpSpPr>
            <p:cNvPr id="19" name="组合 39"/>
            <p:cNvGrpSpPr>
              <a:grpSpLocks/>
            </p:cNvGrpSpPr>
            <p:nvPr/>
          </p:nvGrpSpPr>
          <p:grpSpPr bwMode="auto">
            <a:xfrm>
              <a:off x="3769017" y="1974835"/>
              <a:ext cx="2385294" cy="2275984"/>
              <a:chOff x="3792217" y="1160192"/>
              <a:chExt cx="2713479" cy="2592289"/>
            </a:xfrm>
          </p:grpSpPr>
          <p:grpSp>
            <p:nvGrpSpPr>
              <p:cNvPr id="20" name="组合 62"/>
              <p:cNvGrpSpPr>
                <a:grpSpLocks/>
              </p:cNvGrpSpPr>
              <p:nvPr/>
            </p:nvGrpSpPr>
            <p:grpSpPr bwMode="auto">
              <a:xfrm>
                <a:off x="3852813" y="1160192"/>
                <a:ext cx="2592288" cy="2592289"/>
                <a:chOff x="3091333" y="1182834"/>
                <a:chExt cx="3298687" cy="3298688"/>
              </a:xfrm>
            </p:grpSpPr>
            <p:sp>
              <p:nvSpPr>
                <p:cNvPr id="22" name="椭圆 21"/>
                <p:cNvSpPr/>
                <p:nvPr/>
              </p:nvSpPr>
              <p:spPr>
                <a:xfrm>
                  <a:off x="3451916" y="1538872"/>
                  <a:ext cx="2586637" cy="2586610"/>
                </a:xfrm>
                <a:prstGeom prst="ellipse">
                  <a:avLst/>
                </a:prstGeom>
                <a:solidFill>
                  <a:srgbClr val="FE7F8D"/>
                </a:solidFill>
                <a:ln>
                  <a:noFill/>
                </a:ln>
                <a:effectLst>
                  <a:outerShdw blurRad="635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sz="2500">
                    <a:latin typeface="+mj-lt"/>
                    <a:ea typeface="微软雅黑"/>
                    <a:cs typeface="+mn-ea"/>
                    <a:sym typeface="Arial"/>
                  </a:endParaRPr>
                </a:p>
              </p:txBody>
            </p:sp>
            <p:grpSp>
              <p:nvGrpSpPr>
                <p:cNvPr id="23" name="组合 65"/>
                <p:cNvGrpSpPr/>
                <p:nvPr/>
              </p:nvGrpSpPr>
              <p:grpSpPr>
                <a:xfrm>
                  <a:off x="3091333" y="1182834"/>
                  <a:ext cx="3298687" cy="3298688"/>
                  <a:chOff x="2555776" y="915566"/>
                  <a:chExt cx="1944216" cy="1944216"/>
                </a:xfrm>
                <a:effectLst>
                  <a:outerShdw blurRad="63500" dist="50800" dir="8100000" algn="tr" rotWithShape="0">
                    <a:prstClr val="black">
                      <a:alpha val="35000"/>
                    </a:prstClr>
                  </a:outerShdw>
                </a:effectLst>
              </p:grpSpPr>
              <p:sp>
                <p:nvSpPr>
                  <p:cNvPr id="24" name="同心圆 23"/>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79925">
                      <a:defRPr/>
                    </a:pPr>
                    <a:endParaRPr lang="zh-CN" altLang="en-US" sz="2400">
                      <a:solidFill>
                        <a:schemeClr val="tx1"/>
                      </a:solidFill>
                      <a:latin typeface="+mj-lt"/>
                      <a:ea typeface="微软雅黑"/>
                      <a:cs typeface="+mn-ea"/>
                      <a:sym typeface="Arial"/>
                    </a:endParaRPr>
                  </a:p>
                </p:txBody>
              </p:sp>
              <p:sp>
                <p:nvSpPr>
                  <p:cNvPr id="25" name="同心圆 24"/>
                  <p:cNvSpPr/>
                  <p:nvPr/>
                </p:nvSpPr>
                <p:spPr>
                  <a:xfrm>
                    <a:off x="2614636" y="974427"/>
                    <a:ext cx="1826500" cy="1826497"/>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79925">
                      <a:defRPr/>
                    </a:pPr>
                    <a:endParaRPr lang="zh-CN" altLang="en-US" sz="2400">
                      <a:solidFill>
                        <a:schemeClr val="tx1"/>
                      </a:solidFill>
                      <a:latin typeface="+mj-lt"/>
                      <a:ea typeface="微软雅黑"/>
                      <a:cs typeface="+mn-ea"/>
                      <a:sym typeface="Arial"/>
                    </a:endParaRPr>
                  </a:p>
                </p:txBody>
              </p:sp>
            </p:grpSp>
          </p:grpSp>
          <p:sp>
            <p:nvSpPr>
              <p:cNvPr id="21" name="矩形 63"/>
              <p:cNvSpPr>
                <a:spLocks noChangeArrowheads="1"/>
              </p:cNvSpPr>
              <p:nvPr/>
            </p:nvSpPr>
            <p:spPr bwMode="auto">
              <a:xfrm>
                <a:off x="3792217" y="1512118"/>
                <a:ext cx="2713479" cy="14969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30000"/>
                  </a:lnSpc>
                </a:pPr>
                <a:r>
                  <a:rPr lang="zh-CN" altLang="en-US" sz="3700" b="1" dirty="0">
                    <a:solidFill>
                      <a:srgbClr val="F8F8F8"/>
                    </a:solidFill>
                    <a:latin typeface="+mj-lt"/>
                    <a:ea typeface="微软雅黑"/>
                    <a:cs typeface="+mn-ea"/>
                    <a:sym typeface="Arial"/>
                  </a:rPr>
                  <a:t>③ </a:t>
                </a:r>
                <a:endParaRPr lang="en-US" altLang="zh-CN" sz="3700" b="1" dirty="0">
                  <a:solidFill>
                    <a:srgbClr val="F8F8F8"/>
                  </a:solidFill>
                  <a:latin typeface="+mj-lt"/>
                  <a:ea typeface="微软雅黑"/>
                  <a:cs typeface="+mn-ea"/>
                  <a:sym typeface="Arial"/>
                </a:endParaRPr>
              </a:p>
              <a:p>
                <a:pPr algn="ctr">
                  <a:lnSpc>
                    <a:spcPct val="130000"/>
                  </a:lnSpc>
                </a:pPr>
                <a:r>
                  <a:rPr lang="tr-TR" altLang="zh-CN" sz="2400" b="1" dirty="0" err="1">
                    <a:solidFill>
                      <a:srgbClr val="F8F8F8"/>
                    </a:solidFill>
                    <a:latin typeface="+mj-lt"/>
                    <a:ea typeface="微软雅黑"/>
                    <a:cs typeface="+mn-ea"/>
                    <a:sym typeface="Arial"/>
                  </a:rPr>
                  <a:t>Models</a:t>
                </a:r>
                <a:endParaRPr lang="zh-CN" altLang="en-US" sz="2400" b="1" dirty="0">
                  <a:solidFill>
                    <a:srgbClr val="F8F8F8"/>
                  </a:solidFill>
                  <a:latin typeface="+mj-lt"/>
                  <a:ea typeface="微软雅黑"/>
                  <a:cs typeface="+mn-ea"/>
                  <a:sym typeface="Arial"/>
                </a:endParaRPr>
              </a:p>
            </p:txBody>
          </p:sp>
        </p:grpSp>
        <p:sp>
          <p:nvSpPr>
            <p:cNvPr id="26" name="矩形 25"/>
            <p:cNvSpPr/>
            <p:nvPr/>
          </p:nvSpPr>
          <p:spPr>
            <a:xfrm>
              <a:off x="7025698" y="5579875"/>
              <a:ext cx="4451429" cy="1242414"/>
            </a:xfrm>
            <a:prstGeom prst="rect">
              <a:avLst/>
            </a:prstGeom>
          </p:spPr>
          <p:txBody>
            <a:bodyPr lIns="120928" tIns="60463" rIns="120928" bIns="60463">
              <a:spAutoFit/>
            </a:bodyPr>
            <a:lstStyle/>
            <a:p>
              <a:pPr defTabSz="1279925">
                <a:lnSpc>
                  <a:spcPct val="130000"/>
                </a:lnSpc>
                <a:defRPr/>
              </a:pPr>
              <a:r>
                <a:rPr lang="tr-TR" altLang="zh-CN" sz="2400" b="1" dirty="0" smtClean="0">
                  <a:solidFill>
                    <a:schemeClr val="tx1">
                      <a:lumMod val="85000"/>
                      <a:lumOff val="15000"/>
                    </a:schemeClr>
                  </a:solidFill>
                  <a:latin typeface="+mj-lt"/>
                  <a:ea typeface="微软雅黑"/>
                  <a:cs typeface="+mn-ea"/>
                  <a:sym typeface="Arial"/>
                </a:rPr>
                <a:t>Base</a:t>
              </a:r>
            </a:p>
            <a:p>
              <a:pPr defTabSz="1279925">
                <a:lnSpc>
                  <a:spcPct val="130000"/>
                </a:lnSpc>
                <a:defRPr/>
              </a:pPr>
              <a:r>
                <a:rPr lang="en-US" altLang="zh-CN" sz="1600" dirty="0">
                  <a:solidFill>
                    <a:schemeClr val="tx1">
                      <a:lumMod val="85000"/>
                      <a:lumOff val="15000"/>
                    </a:schemeClr>
                  </a:solidFill>
                  <a:latin typeface="+mj-lt"/>
                  <a:ea typeface="微软雅黑"/>
                  <a:cs typeface="+mn-ea"/>
                  <a:sym typeface="Arial"/>
                </a:rPr>
                <a:t>You will get a copy of this document on  your </a:t>
              </a:r>
              <a:r>
                <a:rPr lang="en-US" altLang="zh-CN" sz="1600" dirty="0" smtClean="0">
                  <a:solidFill>
                    <a:schemeClr val="tx1">
                      <a:lumMod val="85000"/>
                      <a:lumOff val="15000"/>
                    </a:schemeClr>
                  </a:solidFill>
                  <a:latin typeface="+mj-lt"/>
                  <a:ea typeface="微软雅黑"/>
                  <a:cs typeface="+mn-ea"/>
                  <a:sym typeface="Arial"/>
                </a:rPr>
                <a:t>Google</a:t>
              </a:r>
              <a:endParaRPr lang="zh-CN" altLang="en-US" sz="1600" dirty="0">
                <a:solidFill>
                  <a:schemeClr val="tx1">
                    <a:lumMod val="85000"/>
                    <a:lumOff val="15000"/>
                  </a:schemeClr>
                </a:solidFill>
                <a:latin typeface="+mj-lt"/>
                <a:ea typeface="微软雅黑"/>
                <a:cs typeface="+mn-ea"/>
                <a:sym typeface="Arial"/>
              </a:endParaRPr>
            </a:p>
          </p:txBody>
        </p:sp>
        <p:sp>
          <p:nvSpPr>
            <p:cNvPr id="27" name="矩形 26"/>
            <p:cNvSpPr/>
            <p:nvPr/>
          </p:nvSpPr>
          <p:spPr>
            <a:xfrm>
              <a:off x="9287111" y="2304475"/>
              <a:ext cx="3237784" cy="1882589"/>
            </a:xfrm>
            <a:prstGeom prst="rect">
              <a:avLst/>
            </a:prstGeom>
          </p:spPr>
          <p:txBody>
            <a:bodyPr lIns="120928" tIns="60463" rIns="120928" bIns="60463">
              <a:spAutoFit/>
            </a:bodyPr>
            <a:lstStyle/>
            <a:p>
              <a:pPr defTabSz="1279925">
                <a:lnSpc>
                  <a:spcPct val="130000"/>
                </a:lnSpc>
                <a:defRPr/>
              </a:pPr>
              <a:r>
                <a:rPr lang="tr-TR" altLang="zh-CN" sz="2400" b="1" dirty="0" smtClean="0">
                  <a:solidFill>
                    <a:schemeClr val="tx1">
                      <a:lumMod val="85000"/>
                      <a:lumOff val="15000"/>
                    </a:schemeClr>
                  </a:solidFill>
                  <a:latin typeface="+mj-lt"/>
                  <a:ea typeface="微软雅黑"/>
                  <a:cs typeface="+mn-ea"/>
                  <a:sym typeface="Arial"/>
                </a:rPr>
                <a:t>Business</a:t>
              </a:r>
            </a:p>
            <a:p>
              <a:pPr defTabSz="1279925">
                <a:lnSpc>
                  <a:spcPct val="130000"/>
                </a:lnSpc>
                <a:defRPr/>
              </a:pPr>
              <a:r>
                <a:rPr lang="en-US" altLang="zh-CN" sz="1600" dirty="0">
                  <a:solidFill>
                    <a:schemeClr val="tx1">
                      <a:lumMod val="85000"/>
                      <a:lumOff val="15000"/>
                    </a:schemeClr>
                  </a:solidFill>
                  <a:latin typeface="+mj-lt"/>
                  <a:ea typeface="微软雅黑"/>
                  <a:cs typeface="+mn-ea"/>
                  <a:sym typeface="Arial"/>
                </a:rPr>
                <a:t>You will get a copy of this document on  your Google Drive and will be able to  edit, add or delete slides.</a:t>
              </a:r>
              <a:endParaRPr lang="zh-CN" altLang="en-US" sz="2400" dirty="0">
                <a:solidFill>
                  <a:schemeClr val="tx1">
                    <a:lumMod val="85000"/>
                    <a:lumOff val="15000"/>
                  </a:schemeClr>
                </a:solidFill>
                <a:latin typeface="+mj-lt"/>
                <a:ea typeface="微软雅黑"/>
                <a:cs typeface="+mn-ea"/>
                <a:sym typeface="Arial"/>
              </a:endParaRPr>
            </a:p>
          </p:txBody>
        </p:sp>
        <p:sp>
          <p:nvSpPr>
            <p:cNvPr id="28" name="矩形 27"/>
            <p:cNvSpPr/>
            <p:nvPr/>
          </p:nvSpPr>
          <p:spPr>
            <a:xfrm>
              <a:off x="713911" y="3373180"/>
              <a:ext cx="3239885" cy="1242414"/>
            </a:xfrm>
            <a:prstGeom prst="rect">
              <a:avLst/>
            </a:prstGeom>
          </p:spPr>
          <p:txBody>
            <a:bodyPr lIns="120928" tIns="60463" rIns="120928" bIns="60463">
              <a:spAutoFit/>
            </a:bodyPr>
            <a:lstStyle/>
            <a:p>
              <a:pPr defTabSz="1279925">
                <a:lnSpc>
                  <a:spcPct val="130000"/>
                </a:lnSpc>
                <a:defRPr/>
              </a:pPr>
              <a:r>
                <a:rPr lang="tr-TR" altLang="zh-CN" sz="2400" dirty="0" err="1" smtClean="0">
                  <a:solidFill>
                    <a:schemeClr val="tx1">
                      <a:lumMod val="85000"/>
                      <a:lumOff val="15000"/>
                    </a:schemeClr>
                  </a:solidFill>
                  <a:latin typeface="+mj-lt"/>
                  <a:ea typeface="微软雅黑"/>
                  <a:cs typeface="+mn-ea"/>
                  <a:sym typeface="Arial"/>
                </a:rPr>
                <a:t>Models</a:t>
              </a:r>
              <a:endParaRPr lang="tr-TR" altLang="zh-CN" sz="2400" dirty="0" smtClean="0">
                <a:solidFill>
                  <a:schemeClr val="tx1">
                    <a:lumMod val="85000"/>
                    <a:lumOff val="15000"/>
                  </a:schemeClr>
                </a:solidFill>
                <a:latin typeface="+mj-lt"/>
                <a:ea typeface="微软雅黑"/>
                <a:cs typeface="+mn-ea"/>
                <a:sym typeface="Arial"/>
              </a:endParaRPr>
            </a:p>
            <a:p>
              <a:pPr defTabSz="1279925">
                <a:lnSpc>
                  <a:spcPct val="130000"/>
                </a:lnSpc>
                <a:defRPr/>
              </a:pPr>
              <a:r>
                <a:rPr lang="en-US" altLang="zh-CN" sz="1600" dirty="0">
                  <a:solidFill>
                    <a:schemeClr val="tx1">
                      <a:lumMod val="85000"/>
                      <a:lumOff val="15000"/>
                    </a:schemeClr>
                  </a:solidFill>
                  <a:latin typeface="+mj-lt"/>
                  <a:ea typeface="微软雅黑"/>
                  <a:cs typeface="+mn-ea"/>
                  <a:sym typeface="Arial"/>
                </a:rPr>
                <a:t>You have to be signed in to your  Google account.</a:t>
              </a:r>
              <a:endParaRPr lang="zh-CN" altLang="en-US" sz="2400" dirty="0">
                <a:solidFill>
                  <a:schemeClr val="tx1">
                    <a:lumMod val="85000"/>
                    <a:lumOff val="15000"/>
                  </a:schemeClr>
                </a:solidFill>
                <a:latin typeface="+mj-lt"/>
                <a:ea typeface="微软雅黑"/>
                <a:cs typeface="+mn-ea"/>
                <a:sym typeface="Arial"/>
              </a:endParaRPr>
            </a:p>
          </p:txBody>
        </p:sp>
      </p:grpSp>
      <p:cxnSp>
        <p:nvCxnSpPr>
          <p:cNvPr id="30" name="直接连接符 29"/>
          <p:cNvCxnSpPr/>
          <p:nvPr/>
        </p:nvCxnSpPr>
        <p:spPr>
          <a:xfrm>
            <a:off x="657484" y="877396"/>
            <a:ext cx="11406773" cy="0"/>
          </a:xfrm>
          <a:prstGeom prst="line">
            <a:avLst/>
          </a:prstGeom>
          <a:noFill/>
          <a:ln w="12700" cap="flat" cmpd="sng" algn="ctr">
            <a:solidFill>
              <a:srgbClr val="FE7F8D"/>
            </a:solidFill>
            <a:prstDash val="dash"/>
          </a:ln>
          <a:effectLst/>
        </p:spPr>
      </p:cxnSp>
      <p:sp>
        <p:nvSpPr>
          <p:cNvPr id="31" name="TextBox 41"/>
          <p:cNvSpPr txBox="1"/>
          <p:nvPr/>
        </p:nvSpPr>
        <p:spPr>
          <a:xfrm>
            <a:off x="898306" y="231949"/>
            <a:ext cx="1833018" cy="589816"/>
          </a:xfrm>
          <a:prstGeom prst="rect">
            <a:avLst/>
          </a:prstGeom>
          <a:noFill/>
        </p:spPr>
        <p:txBody>
          <a:bodyPr wrap="none" lIns="96433" tIns="48216" rIns="96433" bIns="48216" rtlCol="0">
            <a:spAutoFit/>
          </a:bodyPr>
          <a:lstStyle/>
          <a:p>
            <a:pPr defTabSz="964326"/>
            <a:r>
              <a:rPr lang="tr-TR" altLang="zh-CN" sz="3200" b="1" dirty="0">
                <a:solidFill>
                  <a:srgbClr val="FE7F8D"/>
                </a:solidFill>
                <a:effectLst>
                  <a:outerShdw blurRad="38100" dist="38100" dir="2700000" algn="tl">
                    <a:srgbClr val="000000">
                      <a:alpha val="43137"/>
                    </a:srgbClr>
                  </a:outerShdw>
                </a:effectLst>
                <a:latin typeface="+mj-lt"/>
                <a:ea typeface="微软雅黑"/>
                <a:cs typeface="+mn-ea"/>
                <a:sym typeface="Arial"/>
              </a:rPr>
              <a:t>Solution</a:t>
            </a:r>
            <a:endParaRPr lang="zh-CN" altLang="en-US" sz="3200" b="1" dirty="0">
              <a:solidFill>
                <a:srgbClr val="FE7F8D"/>
              </a:solidFill>
              <a:effectLst>
                <a:outerShdw blurRad="38100" dist="38100" dir="2700000" algn="tl">
                  <a:srgbClr val="000000">
                    <a:alpha val="43137"/>
                  </a:srgbClr>
                </a:outerShdw>
              </a:effectLst>
              <a:latin typeface="+mj-lt"/>
              <a:ea typeface="微软雅黑"/>
              <a:cs typeface="+mn-ea"/>
              <a:sym typeface="Arial"/>
            </a:endParaRPr>
          </a:p>
        </p:txBody>
      </p:sp>
    </p:spTree>
    <p:extLst>
      <p:ext uri="{BB962C8B-B14F-4D97-AF65-F5344CB8AC3E}">
        <p14:creationId xmlns:p14="http://schemas.microsoft.com/office/powerpoint/2010/main" val="685879167"/>
      </p:ext>
    </p:extLst>
  </p:cSld>
  <p:clrMapOvr>
    <a:masterClrMapping/>
  </p:clrMapOvr>
  <mc:AlternateContent xmlns:mc="http://schemas.openxmlformats.org/markup-compatibility/2006" xmlns:p14="http://schemas.microsoft.com/office/powerpoint/2010/main">
    <mc:Choice Requires="p14">
      <p:transition spd="slow" p14:dur="1600" advClick="0" advTm="3000">
        <p14:gallery dir="l"/>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464873" y="1817754"/>
            <a:ext cx="10196087" cy="4573317"/>
            <a:chOff x="1388916" y="1723595"/>
            <a:chExt cx="9667401" cy="4336420"/>
          </a:xfrm>
        </p:grpSpPr>
        <p:grpSp>
          <p:nvGrpSpPr>
            <p:cNvPr id="22" name="组合 21"/>
            <p:cNvGrpSpPr/>
            <p:nvPr/>
          </p:nvGrpSpPr>
          <p:grpSpPr>
            <a:xfrm>
              <a:off x="1388916" y="1846661"/>
              <a:ext cx="5260199" cy="4213354"/>
              <a:chOff x="960683" y="1648780"/>
              <a:chExt cx="6099913" cy="4885687"/>
            </a:xfrm>
          </p:grpSpPr>
          <p:cxnSp>
            <p:nvCxnSpPr>
              <p:cNvPr id="31" name="直接连接符 30"/>
              <p:cNvCxnSpPr/>
              <p:nvPr/>
            </p:nvCxnSpPr>
            <p:spPr>
              <a:xfrm>
                <a:off x="7060596" y="1648780"/>
                <a:ext cx="0" cy="4885687"/>
              </a:xfrm>
              <a:prstGeom prst="line">
                <a:avLst/>
              </a:prstGeom>
              <a:ln w="3175">
                <a:solidFill>
                  <a:srgbClr val="FE7F8D"/>
                </a:solidFill>
              </a:ln>
            </p:spPr>
            <p:style>
              <a:lnRef idx="1">
                <a:schemeClr val="accent1"/>
              </a:lnRef>
              <a:fillRef idx="0">
                <a:schemeClr val="accent1"/>
              </a:fillRef>
              <a:effectRef idx="0">
                <a:schemeClr val="accent1"/>
              </a:effectRef>
              <a:fontRef idx="minor">
                <a:schemeClr val="tx1"/>
              </a:fontRef>
            </p:style>
          </p:cxnSp>
          <p:grpSp>
            <p:nvGrpSpPr>
              <p:cNvPr id="24" name="组合 23"/>
              <p:cNvGrpSpPr/>
              <p:nvPr/>
            </p:nvGrpSpPr>
            <p:grpSpPr>
              <a:xfrm>
                <a:off x="960683" y="1657883"/>
                <a:ext cx="5643646" cy="4876584"/>
                <a:chOff x="1535417" y="1526117"/>
                <a:chExt cx="5212200" cy="4503778"/>
              </a:xfrm>
            </p:grpSpPr>
            <p:sp>
              <p:nvSpPr>
                <p:cNvPr id="25" name="Rectangle 3"/>
                <p:cNvSpPr/>
                <p:nvPr/>
              </p:nvSpPr>
              <p:spPr>
                <a:xfrm>
                  <a:off x="1535417" y="5140785"/>
                  <a:ext cx="5212200" cy="889110"/>
                </a:xfrm>
                <a:prstGeom prst="rect">
                  <a:avLst/>
                </a:prstGeom>
                <a:solidFill>
                  <a:srgbClr val="FE7F8D"/>
                </a:solidFill>
                <a:ln>
                  <a:noFill/>
                </a:ln>
                <a:effectLst/>
              </p:spPr>
              <p:style>
                <a:lnRef idx="1">
                  <a:schemeClr val="accent1"/>
                </a:lnRef>
                <a:fillRef idx="3">
                  <a:schemeClr val="accent1"/>
                </a:fillRef>
                <a:effectRef idx="2">
                  <a:schemeClr val="accent1"/>
                </a:effectRef>
                <a:fontRef idx="minor">
                  <a:schemeClr val="lt1"/>
                </a:fontRef>
              </p:style>
              <p:txBody>
                <a:bodyPr lIns="96392" tIns="48195" rIns="96392" bIns="48195" rtlCol="0" anchor="ctr"/>
                <a:lstStyle/>
                <a:p>
                  <a:pPr algn="ctr"/>
                  <a:endParaRPr lang="en-US" sz="1700" dirty="0">
                    <a:latin typeface="+mj-lt"/>
                    <a:ea typeface="微软雅黑"/>
                    <a:cs typeface="+mn-ea"/>
                    <a:sym typeface="Arial"/>
                  </a:endParaRPr>
                </a:p>
              </p:txBody>
            </p:sp>
            <p:sp>
              <p:nvSpPr>
                <p:cNvPr id="26" name="Subtitle 2"/>
                <p:cNvSpPr txBox="1"/>
                <p:nvPr/>
              </p:nvSpPr>
              <p:spPr>
                <a:xfrm>
                  <a:off x="1901044" y="5242384"/>
                  <a:ext cx="4480946" cy="645460"/>
                </a:xfrm>
                <a:prstGeom prst="rect">
                  <a:avLst/>
                </a:prstGeom>
              </p:spPr>
              <p:txBody>
                <a:bodyPr vert="horz" lIns="96392" tIns="48195" rIns="96392" bIns="48195" rtlCol="0">
                  <a:noAutofit/>
                </a:bodyPr>
                <a:lstStyle>
                  <a:lvl1pPr marL="342900" indent="-342900" algn="l" defTabSz="457200" rtl="0" eaLnBrk="1" latinLnBrk="0" hangingPunct="1">
                    <a:spcBef>
                      <a:spcPct val="20000"/>
                    </a:spcBef>
                    <a:buFont typeface="Arial" panose="020B0604020202020204"/>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marL="0" indent="0" algn="just">
                    <a:lnSpc>
                      <a:spcPct val="120000"/>
                    </a:lnSpc>
                    <a:buNone/>
                  </a:pPr>
                  <a:r>
                    <a:rPr lang="en-US" altLang="zh-CN" sz="1300" dirty="0">
                      <a:solidFill>
                        <a:schemeClr val="bg1"/>
                      </a:solidFill>
                      <a:latin typeface="+mj-lt"/>
                      <a:ea typeface="微软雅黑"/>
                      <a:cs typeface="+mn-ea"/>
                      <a:sym typeface="Arial"/>
                    </a:rPr>
                    <a:t>You have to be signed in to your  Google account</a:t>
                  </a:r>
                  <a:r>
                    <a:rPr lang="en-US" altLang="zh-CN" sz="1300" dirty="0" smtClean="0">
                      <a:solidFill>
                        <a:schemeClr val="bg1"/>
                      </a:solidFill>
                      <a:latin typeface="+mj-lt"/>
                      <a:ea typeface="微软雅黑"/>
                      <a:cs typeface="+mn-ea"/>
                      <a:sym typeface="Arial"/>
                    </a:rPr>
                    <a:t>.</a:t>
                  </a:r>
                  <a:r>
                    <a:rPr lang="tr-TR" altLang="zh-CN" sz="1300" dirty="0" smtClean="0">
                      <a:solidFill>
                        <a:schemeClr val="bg1"/>
                      </a:solidFill>
                      <a:latin typeface="+mj-lt"/>
                      <a:ea typeface="微软雅黑"/>
                      <a:cs typeface="+mn-ea"/>
                      <a:sym typeface="Arial"/>
                    </a:rPr>
                    <a:t> </a:t>
                  </a:r>
                  <a:r>
                    <a:rPr lang="en-US" altLang="zh-CN" sz="1300" dirty="0">
                      <a:solidFill>
                        <a:schemeClr val="bg1"/>
                      </a:solidFill>
                      <a:latin typeface="+mj-lt"/>
                      <a:ea typeface="微软雅黑"/>
                      <a:cs typeface="+mn-ea"/>
                      <a:sym typeface="Arial"/>
                    </a:rPr>
                    <a:t>You have to be signed in to your  Google account.</a:t>
                  </a:r>
                  <a:endParaRPr lang="en-US" altLang="zh-CN" sz="1300" dirty="0">
                    <a:solidFill>
                      <a:schemeClr val="bg1"/>
                    </a:solidFill>
                    <a:latin typeface="+mj-lt"/>
                    <a:ea typeface="微软雅黑"/>
                    <a:cs typeface="+mn-ea"/>
                    <a:sym typeface="Arial"/>
                  </a:endParaRPr>
                </a:p>
              </p:txBody>
            </p:sp>
            <p:sp>
              <p:nvSpPr>
                <p:cNvPr id="27" name="Rectangle 3"/>
                <p:cNvSpPr/>
                <p:nvPr/>
              </p:nvSpPr>
              <p:spPr>
                <a:xfrm>
                  <a:off x="1535417" y="1526117"/>
                  <a:ext cx="5212200" cy="3584715"/>
                </a:xfrm>
                <a:prstGeom prst="rect">
                  <a:avLst/>
                </a:prstGeom>
                <a:blipFill dpi="0" rotWithShape="1">
                  <a:blip r:embed="rId3">
                    <a:extLst>
                      <a:ext uri="{28A0092B-C50C-407E-A947-70E740481C1C}">
                        <a14:useLocalDpi xmlns:a14="http://schemas.microsoft.com/office/drawing/2010/main"/>
                      </a:ext>
                    </a:extLst>
                  </a:blip>
                  <a:srcRect/>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lIns="96392" tIns="48195" rIns="96392" bIns="48195" rtlCol="0" anchor="ctr"/>
                <a:lstStyle/>
                <a:p>
                  <a:pPr algn="ctr"/>
                  <a:endParaRPr lang="en-US" sz="1700" dirty="0">
                    <a:latin typeface="+mj-lt"/>
                    <a:ea typeface="微软雅黑"/>
                    <a:cs typeface="+mn-ea"/>
                    <a:sym typeface="Arial"/>
                  </a:endParaRPr>
                </a:p>
              </p:txBody>
            </p:sp>
          </p:grpSp>
        </p:grpSp>
        <p:sp>
          <p:nvSpPr>
            <p:cNvPr id="36" name="文本框 35"/>
            <p:cNvSpPr txBox="1"/>
            <p:nvPr/>
          </p:nvSpPr>
          <p:spPr>
            <a:xfrm>
              <a:off x="7084927" y="2485256"/>
              <a:ext cx="3971390" cy="2415974"/>
            </a:xfrm>
            <a:prstGeom prst="rect">
              <a:avLst/>
            </a:prstGeom>
            <a:noFill/>
            <a:effectLst/>
          </p:spPr>
          <p:txBody>
            <a:bodyPr wrap="square" lIns="86694" tIns="43347" rIns="86694" bIns="43347" rtlCol="0">
              <a:spAutoFit/>
            </a:bodyPr>
            <a:lstStyle/>
            <a:p>
              <a:pPr algn="just">
                <a:lnSpc>
                  <a:spcPct val="150000"/>
                </a:lnSpc>
              </a:pPr>
              <a:r>
                <a:rPr lang="en-US" altLang="zh-CN" sz="1200" dirty="0">
                  <a:latin typeface="+mj-lt"/>
                  <a:ea typeface="微软雅黑"/>
                  <a:cs typeface="+mn-ea"/>
                  <a:sym typeface="Arial"/>
                </a:rPr>
                <a:t>Add or delete slides. You have to be signed in to your  Google account. in PowerPoint. Remember to download and install the fonts used in this presentation (you’ll find the links to the font files needed in the Presentation design slide</a:t>
              </a:r>
              <a:r>
                <a:rPr lang="en-US" altLang="zh-CN" sz="1200" dirty="0" smtClean="0">
                  <a:latin typeface="+mj-lt"/>
                  <a:ea typeface="微软雅黑"/>
                  <a:cs typeface="+mn-ea"/>
                  <a:sym typeface="Arial"/>
                </a:rPr>
                <a:t>)</a:t>
              </a:r>
              <a:endParaRPr lang="tr-TR" altLang="zh-CN" sz="1200" dirty="0" smtClean="0">
                <a:latin typeface="+mj-lt"/>
                <a:ea typeface="微软雅黑"/>
                <a:cs typeface="+mn-ea"/>
                <a:sym typeface="Arial"/>
              </a:endParaRPr>
            </a:p>
            <a:p>
              <a:pPr algn="just">
                <a:lnSpc>
                  <a:spcPct val="150000"/>
                </a:lnSpc>
              </a:pPr>
              <a:endParaRPr lang="tr-TR" altLang="zh-CN" sz="1200" dirty="0">
                <a:latin typeface="+mj-lt"/>
                <a:ea typeface="微软雅黑"/>
                <a:cs typeface="+mn-ea"/>
                <a:sym typeface="Arial"/>
              </a:endParaRPr>
            </a:p>
            <a:p>
              <a:pPr algn="just">
                <a:lnSpc>
                  <a:spcPct val="150000"/>
                </a:lnSpc>
              </a:pPr>
              <a:r>
                <a:rPr lang="en-US" altLang="zh-CN" sz="1200" dirty="0">
                  <a:latin typeface="+mj-lt"/>
                  <a:ea typeface="微软雅黑"/>
                  <a:cs typeface="+mn-ea"/>
                  <a:sym typeface="Arial"/>
                </a:rPr>
                <a:t>Add or delete slides. You have to be signed in to your  Google account. in PowerPoint. Remember to download and install the fonts used in this presentation (you’ll find the links to the font files needed in the Presentation design slide)</a:t>
              </a:r>
              <a:endParaRPr lang="en-US" altLang="zh-CN" sz="1200" dirty="0">
                <a:latin typeface="+mj-lt"/>
                <a:ea typeface="微软雅黑"/>
                <a:cs typeface="+mn-ea"/>
                <a:sym typeface="Arial"/>
              </a:endParaRPr>
            </a:p>
          </p:txBody>
        </p:sp>
        <p:sp>
          <p:nvSpPr>
            <p:cNvPr id="37" name="文本框 29"/>
            <p:cNvSpPr txBox="1"/>
            <p:nvPr/>
          </p:nvSpPr>
          <p:spPr>
            <a:xfrm>
              <a:off x="7089981" y="1723595"/>
              <a:ext cx="2718619" cy="637490"/>
            </a:xfrm>
            <a:prstGeom prst="rect">
              <a:avLst/>
            </a:prstGeom>
            <a:noFill/>
            <a:effectLst/>
          </p:spPr>
          <p:txBody>
            <a:bodyPr wrap="none" lIns="86694" tIns="43347" rIns="86694" bIns="43347" rtlCol="0">
              <a:spAutoFit/>
            </a:bodyPr>
            <a:lstStyle/>
            <a:p>
              <a:r>
                <a:rPr lang="en-US" altLang="zh-CN" sz="3800" b="1" dirty="0">
                  <a:solidFill>
                    <a:schemeClr val="tx1">
                      <a:lumMod val="85000"/>
                      <a:lumOff val="15000"/>
                    </a:schemeClr>
                  </a:solidFill>
                  <a:latin typeface="+mj-lt"/>
                  <a:ea typeface="微软雅黑"/>
                  <a:cs typeface="+mn-ea"/>
                  <a:sym typeface="Arial"/>
                </a:rPr>
                <a:t>TEMPLATE</a:t>
              </a:r>
            </a:p>
          </p:txBody>
        </p:sp>
      </p:grpSp>
      <p:cxnSp>
        <p:nvCxnSpPr>
          <p:cNvPr id="14" name="直接连接符 13"/>
          <p:cNvCxnSpPr/>
          <p:nvPr/>
        </p:nvCxnSpPr>
        <p:spPr>
          <a:xfrm>
            <a:off x="657484" y="877396"/>
            <a:ext cx="11406773" cy="0"/>
          </a:xfrm>
          <a:prstGeom prst="line">
            <a:avLst/>
          </a:prstGeom>
          <a:noFill/>
          <a:ln w="12700" cap="flat" cmpd="sng" algn="ctr">
            <a:solidFill>
              <a:srgbClr val="FE7F8D"/>
            </a:solidFill>
            <a:prstDash val="dash"/>
          </a:ln>
          <a:effectLst/>
        </p:spPr>
      </p:cxnSp>
      <p:sp>
        <p:nvSpPr>
          <p:cNvPr id="15" name="TextBox 41"/>
          <p:cNvSpPr txBox="1"/>
          <p:nvPr/>
        </p:nvSpPr>
        <p:spPr>
          <a:xfrm>
            <a:off x="898306" y="231949"/>
            <a:ext cx="1833018" cy="589816"/>
          </a:xfrm>
          <a:prstGeom prst="rect">
            <a:avLst/>
          </a:prstGeom>
          <a:noFill/>
        </p:spPr>
        <p:txBody>
          <a:bodyPr wrap="none" lIns="96433" tIns="48216" rIns="96433" bIns="48216" rtlCol="0">
            <a:spAutoFit/>
          </a:bodyPr>
          <a:lstStyle/>
          <a:p>
            <a:pPr defTabSz="964326"/>
            <a:r>
              <a:rPr lang="tr-TR" altLang="zh-CN" sz="3200" b="1" dirty="0">
                <a:solidFill>
                  <a:srgbClr val="FE7F8D"/>
                </a:solidFill>
                <a:effectLst>
                  <a:outerShdw blurRad="38100" dist="38100" dir="2700000" algn="tl">
                    <a:srgbClr val="000000">
                      <a:alpha val="43137"/>
                    </a:srgbClr>
                  </a:outerShdw>
                </a:effectLst>
                <a:latin typeface="+mj-lt"/>
                <a:ea typeface="微软雅黑"/>
                <a:cs typeface="+mn-ea"/>
                <a:sym typeface="Arial"/>
              </a:rPr>
              <a:t>Solution</a:t>
            </a:r>
            <a:endParaRPr lang="zh-CN" altLang="en-US" sz="3200" b="1" dirty="0">
              <a:solidFill>
                <a:srgbClr val="FE7F8D"/>
              </a:solidFill>
              <a:effectLst>
                <a:outerShdw blurRad="38100" dist="38100" dir="2700000" algn="tl">
                  <a:srgbClr val="000000">
                    <a:alpha val="43137"/>
                  </a:srgbClr>
                </a:outerShdw>
              </a:effectLst>
              <a:latin typeface="+mj-lt"/>
              <a:ea typeface="微软雅黑"/>
              <a:cs typeface="+mn-ea"/>
              <a:sym typeface="Arial"/>
            </a:endParaRPr>
          </a:p>
        </p:txBody>
      </p:sp>
    </p:spTree>
    <p:extLst>
      <p:ext uri="{BB962C8B-B14F-4D97-AF65-F5344CB8AC3E}">
        <p14:creationId xmlns:p14="http://schemas.microsoft.com/office/powerpoint/2010/main" val="2007742843"/>
      </p:ext>
    </p:extLst>
  </p:cSld>
  <p:clrMapOvr>
    <a:masterClrMapping/>
  </p:clrMapOvr>
  <mc:AlternateContent xmlns:mc="http://schemas.openxmlformats.org/markup-compatibility/2006" xmlns:p14="http://schemas.microsoft.com/office/powerpoint/2010/main">
    <mc:Choice Requires="p14">
      <p:transition spd="slow" p14:dur="1600" advClick="0" advTm="3000">
        <p14:gallery dir="l"/>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dirty="0">
              <a:latin typeface="Arial"/>
              <a:ea typeface="微软雅黑"/>
              <a:cs typeface="+mn-ea"/>
              <a:sym typeface="Arial"/>
            </a:endParaRPr>
          </a:p>
        </p:txBody>
      </p:sp>
      <p:grpSp>
        <p:nvGrpSpPr>
          <p:cNvPr id="3" name="组合 2"/>
          <p:cNvGrpSpPr/>
          <p:nvPr/>
        </p:nvGrpSpPr>
        <p:grpSpPr>
          <a:xfrm>
            <a:off x="1403899" y="2286180"/>
            <a:ext cx="10426076" cy="4215433"/>
            <a:chOff x="1403899" y="2286180"/>
            <a:chExt cx="10426076" cy="4215433"/>
          </a:xfrm>
        </p:grpSpPr>
        <p:sp>
          <p:nvSpPr>
            <p:cNvPr id="6" name="TextBox 5"/>
            <p:cNvSpPr txBox="1"/>
            <p:nvPr/>
          </p:nvSpPr>
          <p:spPr>
            <a:xfrm>
              <a:off x="1403899" y="2930563"/>
              <a:ext cx="2879945" cy="1415760"/>
            </a:xfrm>
            <a:prstGeom prst="rect">
              <a:avLst/>
            </a:prstGeom>
            <a:noFill/>
          </p:spPr>
          <p:txBody>
            <a:bodyPr wrap="square" lIns="121908" tIns="60954" rIns="121908" bIns="60954" rtlCol="0">
              <a:spAutoFit/>
            </a:bodyPr>
            <a:lstStyle/>
            <a:p>
              <a:pPr>
                <a:lnSpc>
                  <a:spcPct val="150000"/>
                </a:lnSpc>
              </a:pPr>
              <a:r>
                <a:rPr lang="en-US" altLang="zh-CN" sz="1400" dirty="0">
                  <a:solidFill>
                    <a:schemeClr val="tx1">
                      <a:lumMod val="50000"/>
                      <a:lumOff val="50000"/>
                    </a:schemeClr>
                  </a:solidFill>
                  <a:latin typeface="+mj-lt"/>
                  <a:ea typeface="微软雅黑"/>
                  <a:cs typeface="+mn-ea"/>
                  <a:sym typeface="Arial"/>
                </a:rPr>
                <a:t>We use well-known development methodologies to create a customized approach for each of the projects.</a:t>
              </a:r>
              <a:endParaRPr lang="zh-CN" altLang="en-US" sz="1400" dirty="0">
                <a:solidFill>
                  <a:schemeClr val="tx1">
                    <a:lumMod val="50000"/>
                    <a:lumOff val="50000"/>
                  </a:schemeClr>
                </a:solidFill>
                <a:latin typeface="+mj-lt"/>
                <a:ea typeface="微软雅黑"/>
                <a:cs typeface="+mn-ea"/>
                <a:sym typeface="Arial"/>
              </a:endParaRPr>
            </a:p>
          </p:txBody>
        </p:sp>
        <p:sp>
          <p:nvSpPr>
            <p:cNvPr id="7" name="TextBox 6"/>
            <p:cNvSpPr txBox="1"/>
            <p:nvPr/>
          </p:nvSpPr>
          <p:spPr>
            <a:xfrm>
              <a:off x="1468384" y="5029763"/>
              <a:ext cx="2879945" cy="1415760"/>
            </a:xfrm>
            <a:prstGeom prst="rect">
              <a:avLst/>
            </a:prstGeom>
            <a:noFill/>
          </p:spPr>
          <p:txBody>
            <a:bodyPr wrap="square" lIns="121908" tIns="60954" rIns="121908" bIns="60954" rtlCol="0">
              <a:spAutoFit/>
            </a:bodyPr>
            <a:lstStyle/>
            <a:p>
              <a:pPr>
                <a:lnSpc>
                  <a:spcPct val="150000"/>
                </a:lnSpc>
              </a:pPr>
              <a:r>
                <a:rPr lang="en-US" altLang="zh-CN" sz="1400" dirty="0">
                  <a:solidFill>
                    <a:schemeClr val="tx1">
                      <a:lumMod val="50000"/>
                      <a:lumOff val="50000"/>
                    </a:schemeClr>
                  </a:solidFill>
                  <a:latin typeface="+mj-lt"/>
                  <a:ea typeface="微软雅黑"/>
                  <a:cs typeface="+mn-ea"/>
                  <a:sym typeface="Arial"/>
                </a:rPr>
                <a:t>Is the color of gold, butter  and ripe lemons. In the  spectrum of visible light,  yellow is found between  green and orange.</a:t>
              </a:r>
              <a:endParaRPr lang="zh-CN" altLang="en-US" sz="1400" dirty="0">
                <a:solidFill>
                  <a:schemeClr val="tx1">
                    <a:lumMod val="50000"/>
                    <a:lumOff val="50000"/>
                  </a:schemeClr>
                </a:solidFill>
                <a:latin typeface="+mj-lt"/>
                <a:ea typeface="微软雅黑"/>
                <a:cs typeface="+mn-ea"/>
                <a:sym typeface="Arial"/>
              </a:endParaRPr>
            </a:p>
          </p:txBody>
        </p:sp>
        <p:sp>
          <p:nvSpPr>
            <p:cNvPr id="8" name="TextBox 7"/>
            <p:cNvSpPr txBox="1"/>
            <p:nvPr/>
          </p:nvSpPr>
          <p:spPr>
            <a:xfrm>
              <a:off x="8301805" y="2796217"/>
              <a:ext cx="2879945" cy="1415760"/>
            </a:xfrm>
            <a:prstGeom prst="rect">
              <a:avLst/>
            </a:prstGeom>
            <a:noFill/>
          </p:spPr>
          <p:txBody>
            <a:bodyPr wrap="square" lIns="121908" tIns="60954" rIns="121908" bIns="60954" rtlCol="0">
              <a:spAutoFit/>
            </a:bodyPr>
            <a:lstStyle/>
            <a:p>
              <a:pPr>
                <a:lnSpc>
                  <a:spcPct val="150000"/>
                </a:lnSpc>
              </a:pPr>
              <a:r>
                <a:rPr lang="en-US" altLang="zh-CN" sz="1400" dirty="0">
                  <a:solidFill>
                    <a:schemeClr val="tx1">
                      <a:lumMod val="50000"/>
                      <a:lumOff val="50000"/>
                    </a:schemeClr>
                  </a:solidFill>
                  <a:latin typeface="+mj-lt"/>
                  <a:ea typeface="微软雅黑"/>
                  <a:cs typeface="+mn-ea"/>
                  <a:sym typeface="Arial"/>
                </a:rPr>
                <a:t>Is the color of gold, butter  and ripe lemons. In the  spectrum of visible light,  yellow is found between  green and orange.</a:t>
              </a:r>
              <a:endParaRPr lang="zh-CN" altLang="en-US" sz="1400" dirty="0">
                <a:solidFill>
                  <a:schemeClr val="tx1">
                    <a:lumMod val="50000"/>
                    <a:lumOff val="50000"/>
                  </a:schemeClr>
                </a:solidFill>
                <a:latin typeface="+mj-lt"/>
                <a:ea typeface="微软雅黑"/>
                <a:cs typeface="+mn-ea"/>
                <a:sym typeface="Arial"/>
              </a:endParaRPr>
            </a:p>
          </p:txBody>
        </p:sp>
        <p:sp>
          <p:nvSpPr>
            <p:cNvPr id="9" name="TextBox 8"/>
            <p:cNvSpPr txBox="1"/>
            <p:nvPr/>
          </p:nvSpPr>
          <p:spPr>
            <a:xfrm>
              <a:off x="8950030" y="5085853"/>
              <a:ext cx="2879945" cy="1415760"/>
            </a:xfrm>
            <a:prstGeom prst="rect">
              <a:avLst/>
            </a:prstGeom>
            <a:noFill/>
          </p:spPr>
          <p:txBody>
            <a:bodyPr wrap="square" lIns="121908" tIns="60954" rIns="121908" bIns="60954" rtlCol="0">
              <a:spAutoFit/>
            </a:bodyPr>
            <a:lstStyle/>
            <a:p>
              <a:pPr>
                <a:lnSpc>
                  <a:spcPct val="150000"/>
                </a:lnSpc>
              </a:pPr>
              <a:r>
                <a:rPr lang="en-US" altLang="zh-CN" sz="1400" dirty="0">
                  <a:solidFill>
                    <a:schemeClr val="tx1">
                      <a:lumMod val="50000"/>
                      <a:lumOff val="50000"/>
                    </a:schemeClr>
                  </a:solidFill>
                  <a:latin typeface="+mj-lt"/>
                  <a:ea typeface="微软雅黑"/>
                  <a:cs typeface="+mn-ea"/>
                  <a:sym typeface="Arial"/>
                </a:rPr>
                <a:t>We use well-known development methodologies to create a customized approach for each of the projects.</a:t>
              </a:r>
              <a:endParaRPr lang="zh-CN" altLang="en-US" sz="1400" dirty="0">
                <a:solidFill>
                  <a:schemeClr val="tx1">
                    <a:lumMod val="50000"/>
                    <a:lumOff val="50000"/>
                  </a:schemeClr>
                </a:solidFill>
                <a:latin typeface="+mj-lt"/>
                <a:ea typeface="微软雅黑"/>
                <a:cs typeface="+mn-ea"/>
                <a:sym typeface="Arial"/>
              </a:endParaRPr>
            </a:p>
          </p:txBody>
        </p:sp>
        <p:sp>
          <p:nvSpPr>
            <p:cNvPr id="11" name="Freeform 8"/>
            <p:cNvSpPr/>
            <p:nvPr/>
          </p:nvSpPr>
          <p:spPr bwMode="auto">
            <a:xfrm>
              <a:off x="5872153" y="4928164"/>
              <a:ext cx="1000520" cy="915938"/>
            </a:xfrm>
            <a:custGeom>
              <a:avLst/>
              <a:gdLst>
                <a:gd name="T0" fmla="*/ 442 w 756"/>
                <a:gd name="T1" fmla="*/ 692 h 692"/>
                <a:gd name="T2" fmla="*/ 0 w 756"/>
                <a:gd name="T3" fmla="*/ 378 h 692"/>
                <a:gd name="T4" fmla="*/ 314 w 756"/>
                <a:gd name="T5" fmla="*/ 0 h 692"/>
                <a:gd name="T6" fmla="*/ 756 w 756"/>
                <a:gd name="T7" fmla="*/ 125 h 692"/>
                <a:gd name="T8" fmla="*/ 442 w 756"/>
                <a:gd name="T9" fmla="*/ 692 h 692"/>
              </a:gdLst>
              <a:ahLst/>
              <a:cxnLst>
                <a:cxn ang="0">
                  <a:pos x="T0" y="T1"/>
                </a:cxn>
                <a:cxn ang="0">
                  <a:pos x="T2" y="T3"/>
                </a:cxn>
                <a:cxn ang="0">
                  <a:pos x="T4" y="T5"/>
                </a:cxn>
                <a:cxn ang="0">
                  <a:pos x="T6" y="T7"/>
                </a:cxn>
                <a:cxn ang="0">
                  <a:pos x="T8" y="T9"/>
                </a:cxn>
              </a:cxnLst>
              <a:rect l="0" t="0" r="r" b="b"/>
              <a:pathLst>
                <a:path w="756" h="692">
                  <a:moveTo>
                    <a:pt x="442" y="692"/>
                  </a:moveTo>
                  <a:lnTo>
                    <a:pt x="0" y="378"/>
                  </a:lnTo>
                  <a:lnTo>
                    <a:pt x="314" y="0"/>
                  </a:lnTo>
                  <a:lnTo>
                    <a:pt x="756" y="125"/>
                  </a:lnTo>
                  <a:lnTo>
                    <a:pt x="442" y="692"/>
                  </a:lnTo>
                  <a:close/>
                </a:path>
              </a:pathLst>
            </a:custGeom>
            <a:solidFill>
              <a:srgbClr val="FE7F8D"/>
            </a:solidFill>
            <a:ln>
              <a:noFill/>
            </a:ln>
          </p:spPr>
          <p:txBody>
            <a:bodyPr vert="horz" wrap="square" lIns="91440" tIns="45720" rIns="91440" bIns="45720" numCol="1" anchor="t" anchorCtr="0" compatLnSpc="1"/>
            <a:lstStyle/>
            <a:p>
              <a:endParaRPr lang="zh-CN" altLang="en-US">
                <a:latin typeface="+mj-lt"/>
                <a:ea typeface="微软雅黑"/>
                <a:cs typeface="+mn-ea"/>
                <a:sym typeface="Arial"/>
              </a:endParaRPr>
            </a:p>
          </p:txBody>
        </p:sp>
        <p:sp>
          <p:nvSpPr>
            <p:cNvPr id="12" name="Freeform 9"/>
            <p:cNvSpPr/>
            <p:nvPr/>
          </p:nvSpPr>
          <p:spPr bwMode="auto">
            <a:xfrm>
              <a:off x="6287713" y="4593291"/>
              <a:ext cx="1000520" cy="500325"/>
            </a:xfrm>
            <a:custGeom>
              <a:avLst/>
              <a:gdLst>
                <a:gd name="T0" fmla="*/ 317 w 756"/>
                <a:gd name="T1" fmla="*/ 0 h 378"/>
                <a:gd name="T2" fmla="*/ 756 w 756"/>
                <a:gd name="T3" fmla="*/ 189 h 378"/>
                <a:gd name="T4" fmla="*/ 442 w 756"/>
                <a:gd name="T5" fmla="*/ 378 h 378"/>
                <a:gd name="T6" fmla="*/ 0 w 756"/>
                <a:gd name="T7" fmla="*/ 253 h 378"/>
                <a:gd name="T8" fmla="*/ 317 w 756"/>
                <a:gd name="T9" fmla="*/ 0 h 378"/>
              </a:gdLst>
              <a:ahLst/>
              <a:cxnLst>
                <a:cxn ang="0">
                  <a:pos x="T0" y="T1"/>
                </a:cxn>
                <a:cxn ang="0">
                  <a:pos x="T2" y="T3"/>
                </a:cxn>
                <a:cxn ang="0">
                  <a:pos x="T4" y="T5"/>
                </a:cxn>
                <a:cxn ang="0">
                  <a:pos x="T6" y="T7"/>
                </a:cxn>
                <a:cxn ang="0">
                  <a:pos x="T8" y="T9"/>
                </a:cxn>
              </a:cxnLst>
              <a:rect l="0" t="0" r="r" b="b"/>
              <a:pathLst>
                <a:path w="756" h="378">
                  <a:moveTo>
                    <a:pt x="317" y="0"/>
                  </a:moveTo>
                  <a:lnTo>
                    <a:pt x="756" y="189"/>
                  </a:lnTo>
                  <a:lnTo>
                    <a:pt x="442" y="378"/>
                  </a:lnTo>
                  <a:lnTo>
                    <a:pt x="0" y="253"/>
                  </a:lnTo>
                  <a:lnTo>
                    <a:pt x="317" y="0"/>
                  </a:lnTo>
                  <a:close/>
                </a:path>
              </a:pathLst>
            </a:custGeom>
            <a:solidFill>
              <a:srgbClr val="FE7F8D"/>
            </a:solidFill>
            <a:ln>
              <a:solidFill>
                <a:srgbClr val="7CBF33"/>
              </a:solidFill>
            </a:ln>
          </p:spPr>
          <p:txBody>
            <a:bodyPr vert="horz" wrap="square" lIns="91440" tIns="45720" rIns="91440" bIns="45720" numCol="1" anchor="t" anchorCtr="0" compatLnSpc="1"/>
            <a:lstStyle/>
            <a:p>
              <a:endParaRPr lang="zh-CN" altLang="en-US">
                <a:latin typeface="+mj-lt"/>
                <a:ea typeface="微软雅黑"/>
                <a:cs typeface="+mn-ea"/>
                <a:sym typeface="Arial"/>
              </a:endParaRPr>
            </a:p>
          </p:txBody>
        </p:sp>
        <p:sp>
          <p:nvSpPr>
            <p:cNvPr id="13" name="Freeform 10"/>
            <p:cNvSpPr/>
            <p:nvPr/>
          </p:nvSpPr>
          <p:spPr bwMode="auto">
            <a:xfrm>
              <a:off x="6707242" y="4092966"/>
              <a:ext cx="1000520" cy="750486"/>
            </a:xfrm>
            <a:custGeom>
              <a:avLst/>
              <a:gdLst>
                <a:gd name="T0" fmla="*/ 314 w 756"/>
                <a:gd name="T1" fmla="*/ 0 h 567"/>
                <a:gd name="T2" fmla="*/ 0 w 756"/>
                <a:gd name="T3" fmla="*/ 378 h 567"/>
                <a:gd name="T4" fmla="*/ 439 w 756"/>
                <a:gd name="T5" fmla="*/ 567 h 567"/>
                <a:gd name="T6" fmla="*/ 756 w 756"/>
                <a:gd name="T7" fmla="*/ 64 h 567"/>
                <a:gd name="T8" fmla="*/ 314 w 756"/>
                <a:gd name="T9" fmla="*/ 0 h 567"/>
              </a:gdLst>
              <a:ahLst/>
              <a:cxnLst>
                <a:cxn ang="0">
                  <a:pos x="T0" y="T1"/>
                </a:cxn>
                <a:cxn ang="0">
                  <a:pos x="T2" y="T3"/>
                </a:cxn>
                <a:cxn ang="0">
                  <a:pos x="T4" y="T5"/>
                </a:cxn>
                <a:cxn ang="0">
                  <a:pos x="T6" y="T7"/>
                </a:cxn>
                <a:cxn ang="0">
                  <a:pos x="T8" y="T9"/>
                </a:cxn>
              </a:cxnLst>
              <a:rect l="0" t="0" r="r" b="b"/>
              <a:pathLst>
                <a:path w="756" h="567">
                  <a:moveTo>
                    <a:pt x="314" y="0"/>
                  </a:moveTo>
                  <a:lnTo>
                    <a:pt x="0" y="378"/>
                  </a:lnTo>
                  <a:lnTo>
                    <a:pt x="439" y="567"/>
                  </a:lnTo>
                  <a:lnTo>
                    <a:pt x="756" y="64"/>
                  </a:lnTo>
                  <a:lnTo>
                    <a:pt x="314" y="0"/>
                  </a:lnTo>
                  <a:close/>
                </a:path>
              </a:pathLst>
            </a:custGeom>
            <a:solidFill>
              <a:srgbClr val="FE7F8D"/>
            </a:solidFill>
            <a:ln>
              <a:noFill/>
            </a:ln>
          </p:spPr>
          <p:txBody>
            <a:bodyPr vert="horz" wrap="square" lIns="91440" tIns="45720" rIns="91440" bIns="45720" numCol="1" anchor="t" anchorCtr="0" compatLnSpc="1"/>
            <a:lstStyle/>
            <a:p>
              <a:endParaRPr lang="zh-CN" altLang="en-US">
                <a:latin typeface="+mj-lt"/>
                <a:ea typeface="微软雅黑"/>
                <a:cs typeface="+mn-ea"/>
                <a:sym typeface="Arial"/>
              </a:endParaRPr>
            </a:p>
          </p:txBody>
        </p:sp>
        <p:sp>
          <p:nvSpPr>
            <p:cNvPr id="14" name="Freeform 11"/>
            <p:cNvSpPr/>
            <p:nvPr/>
          </p:nvSpPr>
          <p:spPr bwMode="auto">
            <a:xfrm>
              <a:off x="7122803" y="3927515"/>
              <a:ext cx="1000520" cy="250163"/>
            </a:xfrm>
            <a:custGeom>
              <a:avLst/>
              <a:gdLst>
                <a:gd name="T0" fmla="*/ 314 w 756"/>
                <a:gd name="T1" fmla="*/ 0 h 189"/>
                <a:gd name="T2" fmla="*/ 756 w 756"/>
                <a:gd name="T3" fmla="*/ 64 h 189"/>
                <a:gd name="T4" fmla="*/ 442 w 756"/>
                <a:gd name="T5" fmla="*/ 189 h 189"/>
                <a:gd name="T6" fmla="*/ 0 w 756"/>
                <a:gd name="T7" fmla="*/ 125 h 189"/>
                <a:gd name="T8" fmla="*/ 314 w 756"/>
                <a:gd name="T9" fmla="*/ 0 h 189"/>
              </a:gdLst>
              <a:ahLst/>
              <a:cxnLst>
                <a:cxn ang="0">
                  <a:pos x="T0" y="T1"/>
                </a:cxn>
                <a:cxn ang="0">
                  <a:pos x="T2" y="T3"/>
                </a:cxn>
                <a:cxn ang="0">
                  <a:pos x="T4" y="T5"/>
                </a:cxn>
                <a:cxn ang="0">
                  <a:pos x="T6" y="T7"/>
                </a:cxn>
                <a:cxn ang="0">
                  <a:pos x="T8" y="T9"/>
                </a:cxn>
              </a:cxnLst>
              <a:rect l="0" t="0" r="r" b="b"/>
              <a:pathLst>
                <a:path w="756" h="189">
                  <a:moveTo>
                    <a:pt x="314" y="0"/>
                  </a:moveTo>
                  <a:lnTo>
                    <a:pt x="756" y="64"/>
                  </a:lnTo>
                  <a:lnTo>
                    <a:pt x="442" y="189"/>
                  </a:lnTo>
                  <a:lnTo>
                    <a:pt x="0" y="125"/>
                  </a:lnTo>
                  <a:lnTo>
                    <a:pt x="314" y="0"/>
                  </a:lnTo>
                  <a:close/>
                </a:path>
              </a:pathLst>
            </a:custGeom>
            <a:solidFill>
              <a:srgbClr val="FE7F8D"/>
            </a:solidFill>
            <a:ln>
              <a:noFill/>
            </a:ln>
          </p:spPr>
          <p:txBody>
            <a:bodyPr vert="horz" wrap="square" lIns="91440" tIns="45720" rIns="91440" bIns="45720" numCol="1" anchor="t" anchorCtr="0" compatLnSpc="1"/>
            <a:lstStyle/>
            <a:p>
              <a:endParaRPr lang="zh-CN" altLang="en-US">
                <a:latin typeface="+mj-lt"/>
                <a:ea typeface="微软雅黑"/>
                <a:cs typeface="+mn-ea"/>
                <a:sym typeface="Arial"/>
              </a:endParaRPr>
            </a:p>
          </p:txBody>
        </p:sp>
        <p:sp>
          <p:nvSpPr>
            <p:cNvPr id="17" name="Freeform 12"/>
            <p:cNvSpPr/>
            <p:nvPr/>
          </p:nvSpPr>
          <p:spPr bwMode="auto">
            <a:xfrm>
              <a:off x="6537843" y="3343802"/>
              <a:ext cx="1000520" cy="749164"/>
            </a:xfrm>
            <a:custGeom>
              <a:avLst/>
              <a:gdLst>
                <a:gd name="T0" fmla="*/ 317 w 756"/>
                <a:gd name="T1" fmla="*/ 0 h 566"/>
                <a:gd name="T2" fmla="*/ 0 w 756"/>
                <a:gd name="T3" fmla="*/ 377 h 566"/>
                <a:gd name="T4" fmla="*/ 442 w 756"/>
                <a:gd name="T5" fmla="*/ 566 h 566"/>
                <a:gd name="T6" fmla="*/ 756 w 756"/>
                <a:gd name="T7" fmla="*/ 441 h 566"/>
                <a:gd name="T8" fmla="*/ 317 w 756"/>
                <a:gd name="T9" fmla="*/ 0 h 566"/>
              </a:gdLst>
              <a:ahLst/>
              <a:cxnLst>
                <a:cxn ang="0">
                  <a:pos x="T0" y="T1"/>
                </a:cxn>
                <a:cxn ang="0">
                  <a:pos x="T2" y="T3"/>
                </a:cxn>
                <a:cxn ang="0">
                  <a:pos x="T4" y="T5"/>
                </a:cxn>
                <a:cxn ang="0">
                  <a:pos x="T6" y="T7"/>
                </a:cxn>
                <a:cxn ang="0">
                  <a:pos x="T8" y="T9"/>
                </a:cxn>
              </a:cxnLst>
              <a:rect l="0" t="0" r="r" b="b"/>
              <a:pathLst>
                <a:path w="756" h="566">
                  <a:moveTo>
                    <a:pt x="317" y="0"/>
                  </a:moveTo>
                  <a:lnTo>
                    <a:pt x="0" y="377"/>
                  </a:lnTo>
                  <a:lnTo>
                    <a:pt x="442" y="566"/>
                  </a:lnTo>
                  <a:lnTo>
                    <a:pt x="756" y="441"/>
                  </a:lnTo>
                  <a:lnTo>
                    <a:pt x="317" y="0"/>
                  </a:lnTo>
                  <a:close/>
                </a:path>
              </a:pathLst>
            </a:custGeom>
            <a:solidFill>
              <a:srgbClr val="FE7F8D"/>
            </a:solidFill>
            <a:ln>
              <a:noFill/>
            </a:ln>
          </p:spPr>
          <p:txBody>
            <a:bodyPr vert="horz" wrap="square" lIns="91440" tIns="45720" rIns="91440" bIns="45720" numCol="1" anchor="t" anchorCtr="0" compatLnSpc="1"/>
            <a:lstStyle/>
            <a:p>
              <a:endParaRPr lang="zh-CN" altLang="en-US">
                <a:latin typeface="+mj-lt"/>
                <a:ea typeface="微软雅黑"/>
                <a:cs typeface="+mn-ea"/>
                <a:sym typeface="Arial"/>
              </a:endParaRPr>
            </a:p>
          </p:txBody>
        </p:sp>
        <p:sp>
          <p:nvSpPr>
            <p:cNvPr id="18" name="Freeform 13"/>
            <p:cNvSpPr/>
            <p:nvPr/>
          </p:nvSpPr>
          <p:spPr bwMode="auto">
            <a:xfrm>
              <a:off x="6122282" y="3842804"/>
              <a:ext cx="1000520" cy="750486"/>
            </a:xfrm>
            <a:custGeom>
              <a:avLst/>
              <a:gdLst>
                <a:gd name="T0" fmla="*/ 0 w 756"/>
                <a:gd name="T1" fmla="*/ 378 h 567"/>
                <a:gd name="T2" fmla="*/ 442 w 756"/>
                <a:gd name="T3" fmla="*/ 567 h 567"/>
                <a:gd name="T4" fmla="*/ 756 w 756"/>
                <a:gd name="T5" fmla="*/ 189 h 567"/>
                <a:gd name="T6" fmla="*/ 314 w 756"/>
                <a:gd name="T7" fmla="*/ 0 h 567"/>
                <a:gd name="T8" fmla="*/ 0 w 756"/>
                <a:gd name="T9" fmla="*/ 378 h 567"/>
              </a:gdLst>
              <a:ahLst/>
              <a:cxnLst>
                <a:cxn ang="0">
                  <a:pos x="T0" y="T1"/>
                </a:cxn>
                <a:cxn ang="0">
                  <a:pos x="T2" y="T3"/>
                </a:cxn>
                <a:cxn ang="0">
                  <a:pos x="T4" y="T5"/>
                </a:cxn>
                <a:cxn ang="0">
                  <a:pos x="T6" y="T7"/>
                </a:cxn>
                <a:cxn ang="0">
                  <a:pos x="T8" y="T9"/>
                </a:cxn>
              </a:cxnLst>
              <a:rect l="0" t="0" r="r" b="b"/>
              <a:pathLst>
                <a:path w="756" h="567">
                  <a:moveTo>
                    <a:pt x="0" y="378"/>
                  </a:moveTo>
                  <a:lnTo>
                    <a:pt x="442" y="567"/>
                  </a:lnTo>
                  <a:lnTo>
                    <a:pt x="756" y="189"/>
                  </a:lnTo>
                  <a:lnTo>
                    <a:pt x="314" y="0"/>
                  </a:lnTo>
                  <a:lnTo>
                    <a:pt x="0" y="378"/>
                  </a:lnTo>
                  <a:close/>
                </a:path>
              </a:pathLst>
            </a:custGeom>
            <a:solidFill>
              <a:srgbClr val="FE7F8D"/>
            </a:solidFill>
            <a:ln>
              <a:noFill/>
            </a:ln>
          </p:spPr>
          <p:txBody>
            <a:bodyPr vert="horz" wrap="square" lIns="91440" tIns="45720" rIns="91440" bIns="45720" numCol="1" anchor="t" anchorCtr="0" compatLnSpc="1"/>
            <a:lstStyle/>
            <a:p>
              <a:endParaRPr lang="zh-CN" altLang="en-US">
                <a:latin typeface="+mj-lt"/>
                <a:ea typeface="微软雅黑"/>
                <a:cs typeface="+mn-ea"/>
                <a:sym typeface="Arial"/>
              </a:endParaRPr>
            </a:p>
          </p:txBody>
        </p:sp>
        <p:sp>
          <p:nvSpPr>
            <p:cNvPr id="19" name="Freeform 14"/>
            <p:cNvSpPr/>
            <p:nvPr/>
          </p:nvSpPr>
          <p:spPr bwMode="auto">
            <a:xfrm>
              <a:off x="5706723" y="4343130"/>
              <a:ext cx="1000520" cy="585036"/>
            </a:xfrm>
            <a:custGeom>
              <a:avLst/>
              <a:gdLst>
                <a:gd name="T0" fmla="*/ 0 w 756"/>
                <a:gd name="T1" fmla="*/ 253 h 442"/>
                <a:gd name="T2" fmla="*/ 439 w 756"/>
                <a:gd name="T3" fmla="*/ 442 h 442"/>
                <a:gd name="T4" fmla="*/ 756 w 756"/>
                <a:gd name="T5" fmla="*/ 189 h 442"/>
                <a:gd name="T6" fmla="*/ 314 w 756"/>
                <a:gd name="T7" fmla="*/ 0 h 442"/>
                <a:gd name="T8" fmla="*/ 0 w 756"/>
                <a:gd name="T9" fmla="*/ 253 h 442"/>
              </a:gdLst>
              <a:ahLst/>
              <a:cxnLst>
                <a:cxn ang="0">
                  <a:pos x="T0" y="T1"/>
                </a:cxn>
                <a:cxn ang="0">
                  <a:pos x="T2" y="T3"/>
                </a:cxn>
                <a:cxn ang="0">
                  <a:pos x="T4" y="T5"/>
                </a:cxn>
                <a:cxn ang="0">
                  <a:pos x="T6" y="T7"/>
                </a:cxn>
                <a:cxn ang="0">
                  <a:pos x="T8" y="T9"/>
                </a:cxn>
              </a:cxnLst>
              <a:rect l="0" t="0" r="r" b="b"/>
              <a:pathLst>
                <a:path w="756" h="442">
                  <a:moveTo>
                    <a:pt x="0" y="253"/>
                  </a:moveTo>
                  <a:lnTo>
                    <a:pt x="439" y="442"/>
                  </a:lnTo>
                  <a:lnTo>
                    <a:pt x="756" y="189"/>
                  </a:lnTo>
                  <a:lnTo>
                    <a:pt x="314" y="0"/>
                  </a:lnTo>
                  <a:lnTo>
                    <a:pt x="0" y="253"/>
                  </a:lnTo>
                  <a:close/>
                </a:path>
              </a:pathLst>
            </a:custGeom>
            <a:solidFill>
              <a:srgbClr val="FE7F8D"/>
            </a:solidFill>
            <a:ln>
              <a:noFill/>
            </a:ln>
          </p:spPr>
          <p:txBody>
            <a:bodyPr vert="horz" wrap="square" lIns="91440" tIns="45720" rIns="91440" bIns="45720" numCol="1" anchor="t" anchorCtr="0" compatLnSpc="1"/>
            <a:lstStyle/>
            <a:p>
              <a:endParaRPr lang="zh-CN" altLang="en-US">
                <a:latin typeface="+mj-lt"/>
                <a:ea typeface="微软雅黑"/>
                <a:cs typeface="+mn-ea"/>
                <a:sym typeface="Arial"/>
              </a:endParaRPr>
            </a:p>
          </p:txBody>
        </p:sp>
        <p:sp>
          <p:nvSpPr>
            <p:cNvPr id="20" name="Freeform 15"/>
            <p:cNvSpPr/>
            <p:nvPr/>
          </p:nvSpPr>
          <p:spPr bwMode="auto">
            <a:xfrm>
              <a:off x="5287193" y="4678003"/>
              <a:ext cx="1000520" cy="750486"/>
            </a:xfrm>
            <a:custGeom>
              <a:avLst/>
              <a:gdLst>
                <a:gd name="T0" fmla="*/ 0 w 756"/>
                <a:gd name="T1" fmla="*/ 503 h 567"/>
                <a:gd name="T2" fmla="*/ 442 w 756"/>
                <a:gd name="T3" fmla="*/ 567 h 567"/>
                <a:gd name="T4" fmla="*/ 756 w 756"/>
                <a:gd name="T5" fmla="*/ 189 h 567"/>
                <a:gd name="T6" fmla="*/ 317 w 756"/>
                <a:gd name="T7" fmla="*/ 0 h 567"/>
                <a:gd name="T8" fmla="*/ 0 w 756"/>
                <a:gd name="T9" fmla="*/ 503 h 567"/>
              </a:gdLst>
              <a:ahLst/>
              <a:cxnLst>
                <a:cxn ang="0">
                  <a:pos x="T0" y="T1"/>
                </a:cxn>
                <a:cxn ang="0">
                  <a:pos x="T2" y="T3"/>
                </a:cxn>
                <a:cxn ang="0">
                  <a:pos x="T4" y="T5"/>
                </a:cxn>
                <a:cxn ang="0">
                  <a:pos x="T6" y="T7"/>
                </a:cxn>
                <a:cxn ang="0">
                  <a:pos x="T8" y="T9"/>
                </a:cxn>
              </a:cxnLst>
              <a:rect l="0" t="0" r="r" b="b"/>
              <a:pathLst>
                <a:path w="756" h="567">
                  <a:moveTo>
                    <a:pt x="0" y="503"/>
                  </a:moveTo>
                  <a:lnTo>
                    <a:pt x="442" y="567"/>
                  </a:lnTo>
                  <a:lnTo>
                    <a:pt x="756" y="189"/>
                  </a:lnTo>
                  <a:lnTo>
                    <a:pt x="317" y="0"/>
                  </a:lnTo>
                  <a:lnTo>
                    <a:pt x="0" y="503"/>
                  </a:lnTo>
                  <a:close/>
                </a:path>
              </a:pathLst>
            </a:custGeom>
            <a:solidFill>
              <a:srgbClr val="FE7F8D"/>
            </a:solidFill>
            <a:ln>
              <a:noFill/>
            </a:ln>
          </p:spPr>
          <p:txBody>
            <a:bodyPr vert="horz" wrap="square" lIns="91440" tIns="45720" rIns="91440" bIns="45720" numCol="1" anchor="t" anchorCtr="0" compatLnSpc="1"/>
            <a:lstStyle/>
            <a:p>
              <a:endParaRPr lang="zh-CN" altLang="en-US">
                <a:latin typeface="+mj-lt"/>
                <a:ea typeface="微软雅黑"/>
                <a:cs typeface="+mn-ea"/>
                <a:sym typeface="Arial"/>
              </a:endParaRPr>
            </a:p>
          </p:txBody>
        </p:sp>
        <p:sp>
          <p:nvSpPr>
            <p:cNvPr id="21" name="Freeform 16"/>
            <p:cNvSpPr/>
            <p:nvPr/>
          </p:nvSpPr>
          <p:spPr bwMode="auto">
            <a:xfrm>
              <a:off x="4706203" y="4177676"/>
              <a:ext cx="1000520" cy="1166101"/>
            </a:xfrm>
            <a:custGeom>
              <a:avLst/>
              <a:gdLst>
                <a:gd name="T0" fmla="*/ 0 w 756"/>
                <a:gd name="T1" fmla="*/ 503 h 881"/>
                <a:gd name="T2" fmla="*/ 439 w 756"/>
                <a:gd name="T3" fmla="*/ 881 h 881"/>
                <a:gd name="T4" fmla="*/ 756 w 756"/>
                <a:gd name="T5" fmla="*/ 378 h 881"/>
                <a:gd name="T6" fmla="*/ 314 w 756"/>
                <a:gd name="T7" fmla="*/ 0 h 881"/>
                <a:gd name="T8" fmla="*/ 0 w 756"/>
                <a:gd name="T9" fmla="*/ 503 h 881"/>
              </a:gdLst>
              <a:ahLst/>
              <a:cxnLst>
                <a:cxn ang="0">
                  <a:pos x="T0" y="T1"/>
                </a:cxn>
                <a:cxn ang="0">
                  <a:pos x="T2" y="T3"/>
                </a:cxn>
                <a:cxn ang="0">
                  <a:pos x="T4" y="T5"/>
                </a:cxn>
                <a:cxn ang="0">
                  <a:pos x="T6" y="T7"/>
                </a:cxn>
                <a:cxn ang="0">
                  <a:pos x="T8" y="T9"/>
                </a:cxn>
              </a:cxnLst>
              <a:rect l="0" t="0" r="r" b="b"/>
              <a:pathLst>
                <a:path w="756" h="881">
                  <a:moveTo>
                    <a:pt x="0" y="503"/>
                  </a:moveTo>
                  <a:lnTo>
                    <a:pt x="439" y="881"/>
                  </a:lnTo>
                  <a:lnTo>
                    <a:pt x="756" y="378"/>
                  </a:lnTo>
                  <a:lnTo>
                    <a:pt x="314" y="0"/>
                  </a:lnTo>
                  <a:lnTo>
                    <a:pt x="0" y="503"/>
                  </a:lnTo>
                  <a:close/>
                </a:path>
              </a:pathLst>
            </a:custGeom>
            <a:solidFill>
              <a:srgbClr val="FE7F8D"/>
            </a:solidFill>
            <a:ln>
              <a:noFill/>
            </a:ln>
          </p:spPr>
          <p:txBody>
            <a:bodyPr vert="horz" wrap="square" lIns="91440" tIns="45720" rIns="91440" bIns="45720" numCol="1" anchor="t" anchorCtr="0" compatLnSpc="1"/>
            <a:lstStyle/>
            <a:p>
              <a:endParaRPr lang="zh-CN" altLang="en-US">
                <a:latin typeface="+mj-lt"/>
                <a:ea typeface="微软雅黑"/>
                <a:cs typeface="+mn-ea"/>
                <a:sym typeface="Arial"/>
              </a:endParaRPr>
            </a:p>
          </p:txBody>
        </p:sp>
        <p:sp>
          <p:nvSpPr>
            <p:cNvPr id="22" name="Freeform 17"/>
            <p:cNvSpPr/>
            <p:nvPr/>
          </p:nvSpPr>
          <p:spPr bwMode="auto">
            <a:xfrm>
              <a:off x="5121763" y="3927515"/>
              <a:ext cx="1000520" cy="750486"/>
            </a:xfrm>
            <a:custGeom>
              <a:avLst/>
              <a:gdLst>
                <a:gd name="T0" fmla="*/ 314 w 756"/>
                <a:gd name="T1" fmla="*/ 0 h 567"/>
                <a:gd name="T2" fmla="*/ 0 w 756"/>
                <a:gd name="T3" fmla="*/ 189 h 567"/>
                <a:gd name="T4" fmla="*/ 442 w 756"/>
                <a:gd name="T5" fmla="*/ 567 h 567"/>
                <a:gd name="T6" fmla="*/ 756 w 756"/>
                <a:gd name="T7" fmla="*/ 314 h 567"/>
                <a:gd name="T8" fmla="*/ 314 w 756"/>
                <a:gd name="T9" fmla="*/ 0 h 567"/>
              </a:gdLst>
              <a:ahLst/>
              <a:cxnLst>
                <a:cxn ang="0">
                  <a:pos x="T0" y="T1"/>
                </a:cxn>
                <a:cxn ang="0">
                  <a:pos x="T2" y="T3"/>
                </a:cxn>
                <a:cxn ang="0">
                  <a:pos x="T4" y="T5"/>
                </a:cxn>
                <a:cxn ang="0">
                  <a:pos x="T6" y="T7"/>
                </a:cxn>
                <a:cxn ang="0">
                  <a:pos x="T8" y="T9"/>
                </a:cxn>
              </a:cxnLst>
              <a:rect l="0" t="0" r="r" b="b"/>
              <a:pathLst>
                <a:path w="756" h="567">
                  <a:moveTo>
                    <a:pt x="314" y="0"/>
                  </a:moveTo>
                  <a:lnTo>
                    <a:pt x="0" y="189"/>
                  </a:lnTo>
                  <a:lnTo>
                    <a:pt x="442" y="567"/>
                  </a:lnTo>
                  <a:lnTo>
                    <a:pt x="756" y="314"/>
                  </a:lnTo>
                  <a:lnTo>
                    <a:pt x="314" y="0"/>
                  </a:lnTo>
                  <a:close/>
                </a:path>
              </a:pathLst>
            </a:custGeom>
            <a:solidFill>
              <a:srgbClr val="FE7F8D"/>
            </a:solidFill>
            <a:ln>
              <a:noFill/>
            </a:ln>
          </p:spPr>
          <p:txBody>
            <a:bodyPr vert="horz" wrap="square" lIns="91440" tIns="45720" rIns="91440" bIns="45720" numCol="1" anchor="t" anchorCtr="0" compatLnSpc="1"/>
            <a:lstStyle/>
            <a:p>
              <a:endParaRPr lang="zh-CN" altLang="en-US">
                <a:latin typeface="+mj-lt"/>
                <a:ea typeface="微软雅黑"/>
                <a:cs typeface="+mn-ea"/>
                <a:sym typeface="Arial"/>
              </a:endParaRPr>
            </a:p>
          </p:txBody>
        </p:sp>
        <p:sp>
          <p:nvSpPr>
            <p:cNvPr id="23" name="Freeform 18"/>
            <p:cNvSpPr/>
            <p:nvPr/>
          </p:nvSpPr>
          <p:spPr bwMode="auto">
            <a:xfrm>
              <a:off x="5537324" y="3343802"/>
              <a:ext cx="1000520" cy="999326"/>
            </a:xfrm>
            <a:custGeom>
              <a:avLst/>
              <a:gdLst>
                <a:gd name="T0" fmla="*/ 317 w 756"/>
                <a:gd name="T1" fmla="*/ 0 h 755"/>
                <a:gd name="T2" fmla="*/ 0 w 756"/>
                <a:gd name="T3" fmla="*/ 441 h 755"/>
                <a:gd name="T4" fmla="*/ 442 w 756"/>
                <a:gd name="T5" fmla="*/ 755 h 755"/>
                <a:gd name="T6" fmla="*/ 756 w 756"/>
                <a:gd name="T7" fmla="*/ 377 h 755"/>
                <a:gd name="T8" fmla="*/ 317 w 756"/>
                <a:gd name="T9" fmla="*/ 0 h 755"/>
              </a:gdLst>
              <a:ahLst/>
              <a:cxnLst>
                <a:cxn ang="0">
                  <a:pos x="T0" y="T1"/>
                </a:cxn>
                <a:cxn ang="0">
                  <a:pos x="T2" y="T3"/>
                </a:cxn>
                <a:cxn ang="0">
                  <a:pos x="T4" y="T5"/>
                </a:cxn>
                <a:cxn ang="0">
                  <a:pos x="T6" y="T7"/>
                </a:cxn>
                <a:cxn ang="0">
                  <a:pos x="T8" y="T9"/>
                </a:cxn>
              </a:cxnLst>
              <a:rect l="0" t="0" r="r" b="b"/>
              <a:pathLst>
                <a:path w="756" h="755">
                  <a:moveTo>
                    <a:pt x="317" y="0"/>
                  </a:moveTo>
                  <a:lnTo>
                    <a:pt x="0" y="441"/>
                  </a:lnTo>
                  <a:lnTo>
                    <a:pt x="442" y="755"/>
                  </a:lnTo>
                  <a:lnTo>
                    <a:pt x="756" y="377"/>
                  </a:lnTo>
                  <a:lnTo>
                    <a:pt x="317" y="0"/>
                  </a:lnTo>
                  <a:close/>
                </a:path>
              </a:pathLst>
            </a:custGeom>
            <a:solidFill>
              <a:srgbClr val="FE7F8D"/>
            </a:solidFill>
            <a:ln>
              <a:noFill/>
            </a:ln>
          </p:spPr>
          <p:txBody>
            <a:bodyPr vert="horz" wrap="square" lIns="91440" tIns="45720" rIns="91440" bIns="45720" numCol="1" anchor="t" anchorCtr="0" compatLnSpc="1"/>
            <a:lstStyle/>
            <a:p>
              <a:endParaRPr lang="zh-CN" altLang="en-US">
                <a:latin typeface="+mj-lt"/>
                <a:ea typeface="微软雅黑"/>
                <a:cs typeface="+mn-ea"/>
                <a:sym typeface="Arial"/>
              </a:endParaRPr>
            </a:p>
          </p:txBody>
        </p:sp>
        <p:sp>
          <p:nvSpPr>
            <p:cNvPr id="24" name="Freeform 19"/>
            <p:cNvSpPr/>
            <p:nvPr/>
          </p:nvSpPr>
          <p:spPr bwMode="auto">
            <a:xfrm>
              <a:off x="5956853" y="3093641"/>
              <a:ext cx="1000520" cy="749164"/>
            </a:xfrm>
            <a:custGeom>
              <a:avLst/>
              <a:gdLst>
                <a:gd name="T0" fmla="*/ 314 w 756"/>
                <a:gd name="T1" fmla="*/ 0 h 566"/>
                <a:gd name="T2" fmla="*/ 0 w 756"/>
                <a:gd name="T3" fmla="*/ 189 h 566"/>
                <a:gd name="T4" fmla="*/ 439 w 756"/>
                <a:gd name="T5" fmla="*/ 566 h 566"/>
                <a:gd name="T6" fmla="*/ 756 w 756"/>
                <a:gd name="T7" fmla="*/ 189 h 566"/>
                <a:gd name="T8" fmla="*/ 314 w 756"/>
                <a:gd name="T9" fmla="*/ 0 h 566"/>
              </a:gdLst>
              <a:ahLst/>
              <a:cxnLst>
                <a:cxn ang="0">
                  <a:pos x="T0" y="T1"/>
                </a:cxn>
                <a:cxn ang="0">
                  <a:pos x="T2" y="T3"/>
                </a:cxn>
                <a:cxn ang="0">
                  <a:pos x="T4" y="T5"/>
                </a:cxn>
                <a:cxn ang="0">
                  <a:pos x="T6" y="T7"/>
                </a:cxn>
                <a:cxn ang="0">
                  <a:pos x="T8" y="T9"/>
                </a:cxn>
              </a:cxnLst>
              <a:rect l="0" t="0" r="r" b="b"/>
              <a:pathLst>
                <a:path w="756" h="566">
                  <a:moveTo>
                    <a:pt x="314" y="0"/>
                  </a:moveTo>
                  <a:lnTo>
                    <a:pt x="0" y="189"/>
                  </a:lnTo>
                  <a:lnTo>
                    <a:pt x="439" y="566"/>
                  </a:lnTo>
                  <a:lnTo>
                    <a:pt x="756" y="189"/>
                  </a:lnTo>
                  <a:lnTo>
                    <a:pt x="314" y="0"/>
                  </a:lnTo>
                  <a:close/>
                </a:path>
              </a:pathLst>
            </a:custGeom>
            <a:solidFill>
              <a:srgbClr val="FE7F8D"/>
            </a:solidFill>
            <a:ln>
              <a:noFill/>
            </a:ln>
          </p:spPr>
          <p:txBody>
            <a:bodyPr vert="horz" wrap="square" lIns="91440" tIns="45720" rIns="91440" bIns="45720" numCol="1" anchor="t" anchorCtr="0" compatLnSpc="1"/>
            <a:lstStyle/>
            <a:p>
              <a:endParaRPr lang="zh-CN" altLang="en-US">
                <a:latin typeface="+mj-lt"/>
                <a:ea typeface="微软雅黑"/>
                <a:cs typeface="+mn-ea"/>
                <a:sym typeface="Arial"/>
              </a:endParaRPr>
            </a:p>
          </p:txBody>
        </p:sp>
        <p:sp>
          <p:nvSpPr>
            <p:cNvPr id="25" name="Freeform 20"/>
            <p:cNvSpPr/>
            <p:nvPr/>
          </p:nvSpPr>
          <p:spPr bwMode="auto">
            <a:xfrm>
              <a:off x="5371893" y="2843478"/>
              <a:ext cx="1000520" cy="500325"/>
            </a:xfrm>
            <a:custGeom>
              <a:avLst/>
              <a:gdLst>
                <a:gd name="T0" fmla="*/ 314 w 756"/>
                <a:gd name="T1" fmla="*/ 0 h 378"/>
                <a:gd name="T2" fmla="*/ 0 w 756"/>
                <a:gd name="T3" fmla="*/ 252 h 378"/>
                <a:gd name="T4" fmla="*/ 442 w 756"/>
                <a:gd name="T5" fmla="*/ 378 h 378"/>
                <a:gd name="T6" fmla="*/ 756 w 756"/>
                <a:gd name="T7" fmla="*/ 189 h 378"/>
                <a:gd name="T8" fmla="*/ 314 w 756"/>
                <a:gd name="T9" fmla="*/ 0 h 378"/>
              </a:gdLst>
              <a:ahLst/>
              <a:cxnLst>
                <a:cxn ang="0">
                  <a:pos x="T0" y="T1"/>
                </a:cxn>
                <a:cxn ang="0">
                  <a:pos x="T2" y="T3"/>
                </a:cxn>
                <a:cxn ang="0">
                  <a:pos x="T4" y="T5"/>
                </a:cxn>
                <a:cxn ang="0">
                  <a:pos x="T6" y="T7"/>
                </a:cxn>
                <a:cxn ang="0">
                  <a:pos x="T8" y="T9"/>
                </a:cxn>
              </a:cxnLst>
              <a:rect l="0" t="0" r="r" b="b"/>
              <a:pathLst>
                <a:path w="756" h="378">
                  <a:moveTo>
                    <a:pt x="314" y="0"/>
                  </a:moveTo>
                  <a:lnTo>
                    <a:pt x="0" y="252"/>
                  </a:lnTo>
                  <a:lnTo>
                    <a:pt x="442" y="378"/>
                  </a:lnTo>
                  <a:lnTo>
                    <a:pt x="756" y="189"/>
                  </a:lnTo>
                  <a:lnTo>
                    <a:pt x="314" y="0"/>
                  </a:lnTo>
                  <a:close/>
                </a:path>
              </a:pathLst>
            </a:custGeom>
            <a:solidFill>
              <a:srgbClr val="FE7F8D"/>
            </a:solidFill>
            <a:ln>
              <a:noFill/>
            </a:ln>
          </p:spPr>
          <p:txBody>
            <a:bodyPr vert="horz" wrap="square" lIns="91440" tIns="45720" rIns="91440" bIns="45720" numCol="1" anchor="t" anchorCtr="0" compatLnSpc="1"/>
            <a:lstStyle/>
            <a:p>
              <a:endParaRPr lang="zh-CN" altLang="en-US">
                <a:latin typeface="+mj-lt"/>
                <a:ea typeface="微软雅黑"/>
                <a:cs typeface="+mn-ea"/>
                <a:sym typeface="Arial"/>
              </a:endParaRPr>
            </a:p>
          </p:txBody>
        </p:sp>
        <p:sp>
          <p:nvSpPr>
            <p:cNvPr id="26" name="Freeform 21"/>
            <p:cNvSpPr/>
            <p:nvPr/>
          </p:nvSpPr>
          <p:spPr bwMode="auto">
            <a:xfrm>
              <a:off x="4956334" y="3177029"/>
              <a:ext cx="1000520" cy="750486"/>
            </a:xfrm>
            <a:custGeom>
              <a:avLst/>
              <a:gdLst>
                <a:gd name="T0" fmla="*/ 0 w 756"/>
                <a:gd name="T1" fmla="*/ 442 h 567"/>
                <a:gd name="T2" fmla="*/ 439 w 756"/>
                <a:gd name="T3" fmla="*/ 567 h 567"/>
                <a:gd name="T4" fmla="*/ 756 w 756"/>
                <a:gd name="T5" fmla="*/ 126 h 567"/>
                <a:gd name="T6" fmla="*/ 314 w 756"/>
                <a:gd name="T7" fmla="*/ 0 h 567"/>
                <a:gd name="T8" fmla="*/ 0 w 756"/>
                <a:gd name="T9" fmla="*/ 442 h 567"/>
              </a:gdLst>
              <a:ahLst/>
              <a:cxnLst>
                <a:cxn ang="0">
                  <a:pos x="T0" y="T1"/>
                </a:cxn>
                <a:cxn ang="0">
                  <a:pos x="T2" y="T3"/>
                </a:cxn>
                <a:cxn ang="0">
                  <a:pos x="T4" y="T5"/>
                </a:cxn>
                <a:cxn ang="0">
                  <a:pos x="T6" y="T7"/>
                </a:cxn>
                <a:cxn ang="0">
                  <a:pos x="T8" y="T9"/>
                </a:cxn>
              </a:cxnLst>
              <a:rect l="0" t="0" r="r" b="b"/>
              <a:pathLst>
                <a:path w="756" h="567">
                  <a:moveTo>
                    <a:pt x="0" y="442"/>
                  </a:moveTo>
                  <a:lnTo>
                    <a:pt x="439" y="567"/>
                  </a:lnTo>
                  <a:lnTo>
                    <a:pt x="756" y="126"/>
                  </a:lnTo>
                  <a:lnTo>
                    <a:pt x="314" y="0"/>
                  </a:lnTo>
                  <a:lnTo>
                    <a:pt x="0" y="442"/>
                  </a:lnTo>
                  <a:close/>
                </a:path>
              </a:pathLst>
            </a:custGeom>
            <a:solidFill>
              <a:srgbClr val="FE7F8D"/>
            </a:solidFill>
            <a:ln>
              <a:noFill/>
            </a:ln>
          </p:spPr>
          <p:txBody>
            <a:bodyPr vert="horz" wrap="square" lIns="91440" tIns="45720" rIns="91440" bIns="45720" numCol="1" anchor="t" anchorCtr="0" compatLnSpc="1"/>
            <a:lstStyle/>
            <a:p>
              <a:endParaRPr lang="zh-CN" altLang="en-US">
                <a:latin typeface="+mj-lt"/>
                <a:ea typeface="微软雅黑"/>
                <a:cs typeface="+mn-ea"/>
                <a:sym typeface="Arial"/>
              </a:endParaRPr>
            </a:p>
          </p:txBody>
        </p:sp>
        <p:sp>
          <p:nvSpPr>
            <p:cNvPr id="27" name="Freeform 22"/>
            <p:cNvSpPr/>
            <p:nvPr/>
          </p:nvSpPr>
          <p:spPr bwMode="auto">
            <a:xfrm>
              <a:off x="4536804" y="3762063"/>
              <a:ext cx="1000520" cy="415613"/>
            </a:xfrm>
            <a:custGeom>
              <a:avLst/>
              <a:gdLst>
                <a:gd name="T0" fmla="*/ 0 w 756"/>
                <a:gd name="T1" fmla="*/ 314 h 314"/>
                <a:gd name="T2" fmla="*/ 442 w 756"/>
                <a:gd name="T3" fmla="*/ 314 h 314"/>
                <a:gd name="T4" fmla="*/ 756 w 756"/>
                <a:gd name="T5" fmla="*/ 125 h 314"/>
                <a:gd name="T6" fmla="*/ 317 w 756"/>
                <a:gd name="T7" fmla="*/ 0 h 314"/>
                <a:gd name="T8" fmla="*/ 0 w 756"/>
                <a:gd name="T9" fmla="*/ 314 h 314"/>
              </a:gdLst>
              <a:ahLst/>
              <a:cxnLst>
                <a:cxn ang="0">
                  <a:pos x="T0" y="T1"/>
                </a:cxn>
                <a:cxn ang="0">
                  <a:pos x="T2" y="T3"/>
                </a:cxn>
                <a:cxn ang="0">
                  <a:pos x="T4" y="T5"/>
                </a:cxn>
                <a:cxn ang="0">
                  <a:pos x="T6" y="T7"/>
                </a:cxn>
                <a:cxn ang="0">
                  <a:pos x="T8" y="T9"/>
                </a:cxn>
              </a:cxnLst>
              <a:rect l="0" t="0" r="r" b="b"/>
              <a:pathLst>
                <a:path w="756" h="314">
                  <a:moveTo>
                    <a:pt x="0" y="314"/>
                  </a:moveTo>
                  <a:lnTo>
                    <a:pt x="442" y="314"/>
                  </a:lnTo>
                  <a:lnTo>
                    <a:pt x="756" y="125"/>
                  </a:lnTo>
                  <a:lnTo>
                    <a:pt x="317" y="0"/>
                  </a:lnTo>
                  <a:lnTo>
                    <a:pt x="0" y="314"/>
                  </a:lnTo>
                  <a:close/>
                </a:path>
              </a:pathLst>
            </a:custGeom>
            <a:solidFill>
              <a:srgbClr val="FE7F8D"/>
            </a:solidFill>
            <a:ln>
              <a:noFill/>
            </a:ln>
          </p:spPr>
          <p:txBody>
            <a:bodyPr vert="horz" wrap="square" lIns="91440" tIns="45720" rIns="91440" bIns="45720" numCol="1" anchor="t" anchorCtr="0" compatLnSpc="1"/>
            <a:lstStyle/>
            <a:p>
              <a:endParaRPr lang="zh-CN" altLang="en-US">
                <a:latin typeface="+mj-lt"/>
                <a:ea typeface="微软雅黑"/>
                <a:cs typeface="+mn-ea"/>
                <a:sym typeface="Arial"/>
              </a:endParaRPr>
            </a:p>
          </p:txBody>
        </p:sp>
        <p:sp>
          <p:nvSpPr>
            <p:cNvPr id="28" name="Freeform 23"/>
            <p:cNvSpPr/>
            <p:nvPr/>
          </p:nvSpPr>
          <p:spPr bwMode="auto">
            <a:xfrm>
              <a:off x="4121243" y="4177678"/>
              <a:ext cx="1000520" cy="665777"/>
            </a:xfrm>
            <a:custGeom>
              <a:avLst/>
              <a:gdLst>
                <a:gd name="T0" fmla="*/ 0 w 756"/>
                <a:gd name="T1" fmla="*/ 378 h 503"/>
                <a:gd name="T2" fmla="*/ 442 w 756"/>
                <a:gd name="T3" fmla="*/ 503 h 503"/>
                <a:gd name="T4" fmla="*/ 756 w 756"/>
                <a:gd name="T5" fmla="*/ 0 h 503"/>
                <a:gd name="T6" fmla="*/ 314 w 756"/>
                <a:gd name="T7" fmla="*/ 0 h 503"/>
                <a:gd name="T8" fmla="*/ 0 w 756"/>
                <a:gd name="T9" fmla="*/ 378 h 503"/>
              </a:gdLst>
              <a:ahLst/>
              <a:cxnLst>
                <a:cxn ang="0">
                  <a:pos x="T0" y="T1"/>
                </a:cxn>
                <a:cxn ang="0">
                  <a:pos x="T2" y="T3"/>
                </a:cxn>
                <a:cxn ang="0">
                  <a:pos x="T4" y="T5"/>
                </a:cxn>
                <a:cxn ang="0">
                  <a:pos x="T6" y="T7"/>
                </a:cxn>
                <a:cxn ang="0">
                  <a:pos x="T8" y="T9"/>
                </a:cxn>
              </a:cxnLst>
              <a:rect l="0" t="0" r="r" b="b"/>
              <a:pathLst>
                <a:path w="756" h="503">
                  <a:moveTo>
                    <a:pt x="0" y="378"/>
                  </a:moveTo>
                  <a:lnTo>
                    <a:pt x="442" y="503"/>
                  </a:lnTo>
                  <a:lnTo>
                    <a:pt x="756" y="0"/>
                  </a:lnTo>
                  <a:lnTo>
                    <a:pt x="314" y="0"/>
                  </a:lnTo>
                  <a:lnTo>
                    <a:pt x="0" y="378"/>
                  </a:lnTo>
                  <a:close/>
                </a:path>
              </a:pathLst>
            </a:custGeom>
            <a:solidFill>
              <a:srgbClr val="FE7F8D"/>
            </a:solidFill>
            <a:ln>
              <a:noFill/>
            </a:ln>
          </p:spPr>
          <p:txBody>
            <a:bodyPr vert="horz" wrap="square" lIns="91440" tIns="45720" rIns="91440" bIns="45720" numCol="1" anchor="t" anchorCtr="0" compatLnSpc="1"/>
            <a:lstStyle/>
            <a:p>
              <a:endParaRPr lang="zh-CN" altLang="en-US">
                <a:latin typeface="+mj-lt"/>
                <a:ea typeface="微软雅黑"/>
                <a:cs typeface="+mn-ea"/>
                <a:sym typeface="Arial"/>
              </a:endParaRPr>
            </a:p>
          </p:txBody>
        </p:sp>
        <p:sp>
          <p:nvSpPr>
            <p:cNvPr id="29" name="Freeform 28"/>
            <p:cNvSpPr/>
            <p:nvPr/>
          </p:nvSpPr>
          <p:spPr bwMode="auto">
            <a:xfrm>
              <a:off x="4108009" y="4505932"/>
              <a:ext cx="2361015" cy="1193897"/>
            </a:xfrm>
            <a:custGeom>
              <a:avLst/>
              <a:gdLst>
                <a:gd name="T0" fmla="*/ 751 w 755"/>
                <a:gd name="T1" fmla="*/ 382 h 382"/>
                <a:gd name="T2" fmla="*/ 748 w 755"/>
                <a:gd name="T3" fmla="*/ 381 h 382"/>
                <a:gd name="T4" fmla="*/ 563 w 755"/>
                <a:gd name="T5" fmla="*/ 248 h 382"/>
                <a:gd name="T6" fmla="*/ 377 w 755"/>
                <a:gd name="T7" fmla="*/ 222 h 382"/>
                <a:gd name="T8" fmla="*/ 375 w 755"/>
                <a:gd name="T9" fmla="*/ 221 h 382"/>
                <a:gd name="T10" fmla="*/ 189 w 755"/>
                <a:gd name="T11" fmla="*/ 61 h 382"/>
                <a:gd name="T12" fmla="*/ 3 w 755"/>
                <a:gd name="T13" fmla="*/ 8 h 382"/>
                <a:gd name="T14" fmla="*/ 0 w 755"/>
                <a:gd name="T15" fmla="*/ 3 h 382"/>
                <a:gd name="T16" fmla="*/ 5 w 755"/>
                <a:gd name="T17" fmla="*/ 0 h 382"/>
                <a:gd name="T18" fmla="*/ 192 w 755"/>
                <a:gd name="T19" fmla="*/ 54 h 382"/>
                <a:gd name="T20" fmla="*/ 193 w 755"/>
                <a:gd name="T21" fmla="*/ 55 h 382"/>
                <a:gd name="T22" fmla="*/ 379 w 755"/>
                <a:gd name="T23" fmla="*/ 214 h 382"/>
                <a:gd name="T24" fmla="*/ 565 w 755"/>
                <a:gd name="T25" fmla="*/ 240 h 382"/>
                <a:gd name="T26" fmla="*/ 566 w 755"/>
                <a:gd name="T27" fmla="*/ 241 h 382"/>
                <a:gd name="T28" fmla="*/ 753 w 755"/>
                <a:gd name="T29" fmla="*/ 374 h 382"/>
                <a:gd name="T30" fmla="*/ 754 w 755"/>
                <a:gd name="T31" fmla="*/ 380 h 382"/>
                <a:gd name="T32" fmla="*/ 751 w 755"/>
                <a:gd name="T33" fmla="*/ 382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55" h="382">
                  <a:moveTo>
                    <a:pt x="751" y="382"/>
                  </a:moveTo>
                  <a:cubicBezTo>
                    <a:pt x="750" y="382"/>
                    <a:pt x="749" y="381"/>
                    <a:pt x="748" y="381"/>
                  </a:cubicBezTo>
                  <a:cubicBezTo>
                    <a:pt x="563" y="248"/>
                    <a:pt x="563" y="248"/>
                    <a:pt x="563" y="248"/>
                  </a:cubicBezTo>
                  <a:cubicBezTo>
                    <a:pt x="377" y="222"/>
                    <a:pt x="377" y="222"/>
                    <a:pt x="377" y="222"/>
                  </a:cubicBezTo>
                  <a:cubicBezTo>
                    <a:pt x="376" y="221"/>
                    <a:pt x="375" y="221"/>
                    <a:pt x="375" y="221"/>
                  </a:cubicBezTo>
                  <a:cubicBezTo>
                    <a:pt x="189" y="61"/>
                    <a:pt x="189" y="61"/>
                    <a:pt x="189" y="61"/>
                  </a:cubicBezTo>
                  <a:cubicBezTo>
                    <a:pt x="3" y="8"/>
                    <a:pt x="3" y="8"/>
                    <a:pt x="3" y="8"/>
                  </a:cubicBezTo>
                  <a:cubicBezTo>
                    <a:pt x="1" y="8"/>
                    <a:pt x="0" y="5"/>
                    <a:pt x="0" y="3"/>
                  </a:cubicBezTo>
                  <a:cubicBezTo>
                    <a:pt x="1" y="1"/>
                    <a:pt x="3" y="0"/>
                    <a:pt x="5" y="0"/>
                  </a:cubicBezTo>
                  <a:cubicBezTo>
                    <a:pt x="192" y="54"/>
                    <a:pt x="192" y="54"/>
                    <a:pt x="192" y="54"/>
                  </a:cubicBezTo>
                  <a:cubicBezTo>
                    <a:pt x="192" y="54"/>
                    <a:pt x="193" y="54"/>
                    <a:pt x="193" y="55"/>
                  </a:cubicBezTo>
                  <a:cubicBezTo>
                    <a:pt x="379" y="214"/>
                    <a:pt x="379" y="214"/>
                    <a:pt x="379" y="214"/>
                  </a:cubicBezTo>
                  <a:cubicBezTo>
                    <a:pt x="565" y="240"/>
                    <a:pt x="565" y="240"/>
                    <a:pt x="565" y="240"/>
                  </a:cubicBezTo>
                  <a:cubicBezTo>
                    <a:pt x="565" y="240"/>
                    <a:pt x="566" y="241"/>
                    <a:pt x="566" y="241"/>
                  </a:cubicBezTo>
                  <a:cubicBezTo>
                    <a:pt x="753" y="374"/>
                    <a:pt x="753" y="374"/>
                    <a:pt x="753" y="374"/>
                  </a:cubicBezTo>
                  <a:cubicBezTo>
                    <a:pt x="755" y="376"/>
                    <a:pt x="755" y="378"/>
                    <a:pt x="754" y="380"/>
                  </a:cubicBezTo>
                  <a:cubicBezTo>
                    <a:pt x="753" y="381"/>
                    <a:pt x="752" y="382"/>
                    <a:pt x="751" y="382"/>
                  </a:cubicBezTo>
                  <a:close/>
                </a:path>
              </a:pathLst>
            </a:custGeom>
            <a:solidFill>
              <a:srgbClr val="FE7F8D"/>
            </a:solidFill>
            <a:ln>
              <a:noFill/>
            </a:ln>
          </p:spPr>
          <p:txBody>
            <a:bodyPr vert="horz" wrap="square" lIns="91440" tIns="45720" rIns="91440" bIns="45720" numCol="1" anchor="t" anchorCtr="0" compatLnSpc="1"/>
            <a:lstStyle/>
            <a:p>
              <a:endParaRPr lang="zh-CN" altLang="en-US">
                <a:latin typeface="+mj-lt"/>
                <a:ea typeface="微软雅黑"/>
                <a:cs typeface="+mn-ea"/>
                <a:sym typeface="Arial"/>
              </a:endParaRPr>
            </a:p>
          </p:txBody>
        </p:sp>
        <p:sp>
          <p:nvSpPr>
            <p:cNvPr id="30" name="Freeform 29"/>
            <p:cNvSpPr/>
            <p:nvPr/>
          </p:nvSpPr>
          <p:spPr bwMode="auto">
            <a:xfrm>
              <a:off x="4524894" y="4005607"/>
              <a:ext cx="2363661" cy="945057"/>
            </a:xfrm>
            <a:custGeom>
              <a:avLst/>
              <a:gdLst>
                <a:gd name="T0" fmla="*/ 751 w 756"/>
                <a:gd name="T1" fmla="*/ 302 h 302"/>
                <a:gd name="T2" fmla="*/ 750 w 756"/>
                <a:gd name="T3" fmla="*/ 301 h 302"/>
                <a:gd name="T4" fmla="*/ 563 w 756"/>
                <a:gd name="T5" fmla="*/ 248 h 302"/>
                <a:gd name="T6" fmla="*/ 563 w 756"/>
                <a:gd name="T7" fmla="*/ 248 h 302"/>
                <a:gd name="T8" fmla="*/ 376 w 756"/>
                <a:gd name="T9" fmla="*/ 168 h 302"/>
                <a:gd name="T10" fmla="*/ 375 w 756"/>
                <a:gd name="T11" fmla="*/ 167 h 302"/>
                <a:gd name="T12" fmla="*/ 190 w 756"/>
                <a:gd name="T13" fmla="*/ 8 h 302"/>
                <a:gd name="T14" fmla="*/ 4 w 756"/>
                <a:gd name="T15" fmla="*/ 8 h 302"/>
                <a:gd name="T16" fmla="*/ 0 w 756"/>
                <a:gd name="T17" fmla="*/ 4 h 302"/>
                <a:gd name="T18" fmla="*/ 4 w 756"/>
                <a:gd name="T19" fmla="*/ 0 h 302"/>
                <a:gd name="T20" fmla="*/ 191 w 756"/>
                <a:gd name="T21" fmla="*/ 0 h 302"/>
                <a:gd name="T22" fmla="*/ 194 w 756"/>
                <a:gd name="T23" fmla="*/ 1 h 302"/>
                <a:gd name="T24" fmla="*/ 380 w 756"/>
                <a:gd name="T25" fmla="*/ 161 h 302"/>
                <a:gd name="T26" fmla="*/ 566 w 756"/>
                <a:gd name="T27" fmla="*/ 240 h 302"/>
                <a:gd name="T28" fmla="*/ 752 w 756"/>
                <a:gd name="T29" fmla="*/ 294 h 302"/>
                <a:gd name="T30" fmla="*/ 755 w 756"/>
                <a:gd name="T31" fmla="*/ 299 h 302"/>
                <a:gd name="T32" fmla="*/ 751 w 756"/>
                <a:gd name="T33"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56" h="302">
                  <a:moveTo>
                    <a:pt x="751" y="302"/>
                  </a:moveTo>
                  <a:cubicBezTo>
                    <a:pt x="751" y="302"/>
                    <a:pt x="750" y="302"/>
                    <a:pt x="750" y="301"/>
                  </a:cubicBezTo>
                  <a:cubicBezTo>
                    <a:pt x="563" y="248"/>
                    <a:pt x="563" y="248"/>
                    <a:pt x="563" y="248"/>
                  </a:cubicBezTo>
                  <a:cubicBezTo>
                    <a:pt x="563" y="248"/>
                    <a:pt x="563" y="248"/>
                    <a:pt x="563" y="248"/>
                  </a:cubicBezTo>
                  <a:cubicBezTo>
                    <a:pt x="376" y="168"/>
                    <a:pt x="376" y="168"/>
                    <a:pt x="376" y="168"/>
                  </a:cubicBezTo>
                  <a:cubicBezTo>
                    <a:pt x="376" y="168"/>
                    <a:pt x="375" y="168"/>
                    <a:pt x="375" y="167"/>
                  </a:cubicBezTo>
                  <a:cubicBezTo>
                    <a:pt x="190" y="8"/>
                    <a:pt x="190" y="8"/>
                    <a:pt x="190" y="8"/>
                  </a:cubicBezTo>
                  <a:cubicBezTo>
                    <a:pt x="4" y="8"/>
                    <a:pt x="4" y="8"/>
                    <a:pt x="4" y="8"/>
                  </a:cubicBezTo>
                  <a:cubicBezTo>
                    <a:pt x="2" y="8"/>
                    <a:pt x="0" y="6"/>
                    <a:pt x="0" y="4"/>
                  </a:cubicBezTo>
                  <a:cubicBezTo>
                    <a:pt x="0" y="2"/>
                    <a:pt x="2" y="0"/>
                    <a:pt x="4" y="0"/>
                  </a:cubicBezTo>
                  <a:cubicBezTo>
                    <a:pt x="191" y="0"/>
                    <a:pt x="191" y="0"/>
                    <a:pt x="191" y="0"/>
                  </a:cubicBezTo>
                  <a:cubicBezTo>
                    <a:pt x="192" y="0"/>
                    <a:pt x="193" y="1"/>
                    <a:pt x="194" y="1"/>
                  </a:cubicBezTo>
                  <a:cubicBezTo>
                    <a:pt x="380" y="161"/>
                    <a:pt x="380" y="161"/>
                    <a:pt x="380" y="161"/>
                  </a:cubicBezTo>
                  <a:cubicBezTo>
                    <a:pt x="566" y="240"/>
                    <a:pt x="566" y="240"/>
                    <a:pt x="566" y="240"/>
                  </a:cubicBezTo>
                  <a:cubicBezTo>
                    <a:pt x="752" y="294"/>
                    <a:pt x="752" y="294"/>
                    <a:pt x="752" y="294"/>
                  </a:cubicBezTo>
                  <a:cubicBezTo>
                    <a:pt x="754" y="294"/>
                    <a:pt x="756" y="297"/>
                    <a:pt x="755" y="299"/>
                  </a:cubicBezTo>
                  <a:cubicBezTo>
                    <a:pt x="754" y="300"/>
                    <a:pt x="753" y="302"/>
                    <a:pt x="751" y="302"/>
                  </a:cubicBezTo>
                  <a:close/>
                </a:path>
              </a:pathLst>
            </a:custGeom>
            <a:solidFill>
              <a:srgbClr val="FE7F8D"/>
            </a:solidFill>
            <a:ln>
              <a:solidFill>
                <a:srgbClr val="FFC000"/>
              </a:solidFill>
            </a:ln>
          </p:spPr>
          <p:txBody>
            <a:bodyPr vert="horz" wrap="square" lIns="91440" tIns="45720" rIns="91440" bIns="45720" numCol="1" anchor="t" anchorCtr="0" compatLnSpc="1"/>
            <a:lstStyle/>
            <a:p>
              <a:endParaRPr lang="zh-CN" altLang="en-US">
                <a:latin typeface="+mj-lt"/>
                <a:ea typeface="微软雅黑"/>
                <a:cs typeface="+mn-ea"/>
                <a:sym typeface="Arial"/>
              </a:endParaRPr>
            </a:p>
          </p:txBody>
        </p:sp>
        <p:sp>
          <p:nvSpPr>
            <p:cNvPr id="31" name="Freeform 30"/>
            <p:cNvSpPr/>
            <p:nvPr/>
          </p:nvSpPr>
          <p:spPr bwMode="auto">
            <a:xfrm>
              <a:off x="4940454" y="3587347"/>
              <a:ext cx="2363661" cy="1113157"/>
            </a:xfrm>
            <a:custGeom>
              <a:avLst/>
              <a:gdLst>
                <a:gd name="T0" fmla="*/ 751 w 756"/>
                <a:gd name="T1" fmla="*/ 356 h 356"/>
                <a:gd name="T2" fmla="*/ 750 w 756"/>
                <a:gd name="T3" fmla="*/ 355 h 356"/>
                <a:gd name="T4" fmla="*/ 377 w 756"/>
                <a:gd name="T5" fmla="*/ 195 h 356"/>
                <a:gd name="T6" fmla="*/ 376 w 756"/>
                <a:gd name="T7" fmla="*/ 195 h 356"/>
                <a:gd name="T8" fmla="*/ 190 w 756"/>
                <a:gd name="T9" fmla="*/ 62 h 356"/>
                <a:gd name="T10" fmla="*/ 4 w 756"/>
                <a:gd name="T11" fmla="*/ 9 h 356"/>
                <a:gd name="T12" fmla="*/ 1 w 756"/>
                <a:gd name="T13" fmla="*/ 4 h 356"/>
                <a:gd name="T14" fmla="*/ 6 w 756"/>
                <a:gd name="T15" fmla="*/ 1 h 356"/>
                <a:gd name="T16" fmla="*/ 193 w 756"/>
                <a:gd name="T17" fmla="*/ 54 h 356"/>
                <a:gd name="T18" fmla="*/ 194 w 756"/>
                <a:gd name="T19" fmla="*/ 55 h 356"/>
                <a:gd name="T20" fmla="*/ 380 w 756"/>
                <a:gd name="T21" fmla="*/ 188 h 356"/>
                <a:gd name="T22" fmla="*/ 753 w 756"/>
                <a:gd name="T23" fmla="*/ 348 h 356"/>
                <a:gd name="T24" fmla="*/ 755 w 756"/>
                <a:gd name="T25" fmla="*/ 353 h 356"/>
                <a:gd name="T26" fmla="*/ 751 w 756"/>
                <a:gd name="T27" fmla="*/ 356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56" h="356">
                  <a:moveTo>
                    <a:pt x="751" y="356"/>
                  </a:moveTo>
                  <a:cubicBezTo>
                    <a:pt x="751" y="356"/>
                    <a:pt x="750" y="355"/>
                    <a:pt x="750" y="355"/>
                  </a:cubicBezTo>
                  <a:cubicBezTo>
                    <a:pt x="377" y="195"/>
                    <a:pt x="377" y="195"/>
                    <a:pt x="377" y="195"/>
                  </a:cubicBezTo>
                  <a:cubicBezTo>
                    <a:pt x="376" y="195"/>
                    <a:pt x="376" y="195"/>
                    <a:pt x="376" y="195"/>
                  </a:cubicBezTo>
                  <a:cubicBezTo>
                    <a:pt x="190" y="62"/>
                    <a:pt x="190" y="62"/>
                    <a:pt x="190" y="62"/>
                  </a:cubicBezTo>
                  <a:cubicBezTo>
                    <a:pt x="4" y="9"/>
                    <a:pt x="4" y="9"/>
                    <a:pt x="4" y="9"/>
                  </a:cubicBezTo>
                  <a:cubicBezTo>
                    <a:pt x="2" y="8"/>
                    <a:pt x="0" y="6"/>
                    <a:pt x="1" y="4"/>
                  </a:cubicBezTo>
                  <a:cubicBezTo>
                    <a:pt x="2" y="2"/>
                    <a:pt x="4" y="0"/>
                    <a:pt x="6" y="1"/>
                  </a:cubicBezTo>
                  <a:cubicBezTo>
                    <a:pt x="193" y="54"/>
                    <a:pt x="193" y="54"/>
                    <a:pt x="193" y="54"/>
                  </a:cubicBezTo>
                  <a:cubicBezTo>
                    <a:pt x="193" y="55"/>
                    <a:pt x="193" y="55"/>
                    <a:pt x="194" y="55"/>
                  </a:cubicBezTo>
                  <a:cubicBezTo>
                    <a:pt x="380" y="188"/>
                    <a:pt x="380" y="188"/>
                    <a:pt x="380" y="188"/>
                  </a:cubicBezTo>
                  <a:cubicBezTo>
                    <a:pt x="753" y="348"/>
                    <a:pt x="753" y="348"/>
                    <a:pt x="753" y="348"/>
                  </a:cubicBezTo>
                  <a:cubicBezTo>
                    <a:pt x="755" y="349"/>
                    <a:pt x="756" y="351"/>
                    <a:pt x="755" y="353"/>
                  </a:cubicBezTo>
                  <a:cubicBezTo>
                    <a:pt x="754" y="355"/>
                    <a:pt x="753" y="356"/>
                    <a:pt x="751" y="356"/>
                  </a:cubicBezTo>
                  <a:close/>
                </a:path>
              </a:pathLst>
            </a:custGeom>
            <a:solidFill>
              <a:srgbClr val="FE7F8D"/>
            </a:solidFill>
            <a:ln>
              <a:noFill/>
            </a:ln>
          </p:spPr>
          <p:txBody>
            <a:bodyPr vert="horz" wrap="square" lIns="91440" tIns="45720" rIns="91440" bIns="45720" numCol="1" anchor="t" anchorCtr="0" compatLnSpc="1"/>
            <a:lstStyle/>
            <a:p>
              <a:endParaRPr lang="zh-CN" altLang="en-US">
                <a:latin typeface="+mj-lt"/>
                <a:ea typeface="微软雅黑"/>
                <a:cs typeface="+mn-ea"/>
                <a:sym typeface="Arial"/>
              </a:endParaRPr>
            </a:p>
          </p:txBody>
        </p:sp>
        <p:sp>
          <p:nvSpPr>
            <p:cNvPr id="32" name="Freeform 31"/>
            <p:cNvSpPr/>
            <p:nvPr/>
          </p:nvSpPr>
          <p:spPr bwMode="auto">
            <a:xfrm>
              <a:off x="5358659" y="3004958"/>
              <a:ext cx="2361015" cy="1025798"/>
            </a:xfrm>
            <a:custGeom>
              <a:avLst/>
              <a:gdLst>
                <a:gd name="T0" fmla="*/ 751 w 755"/>
                <a:gd name="T1" fmla="*/ 328 h 328"/>
                <a:gd name="T2" fmla="*/ 750 w 755"/>
                <a:gd name="T3" fmla="*/ 328 h 328"/>
                <a:gd name="T4" fmla="*/ 564 w 755"/>
                <a:gd name="T5" fmla="*/ 302 h 328"/>
                <a:gd name="T6" fmla="*/ 563 w 755"/>
                <a:gd name="T7" fmla="*/ 301 h 328"/>
                <a:gd name="T8" fmla="*/ 376 w 755"/>
                <a:gd name="T9" fmla="*/ 221 h 328"/>
                <a:gd name="T10" fmla="*/ 375 w 755"/>
                <a:gd name="T11" fmla="*/ 221 h 328"/>
                <a:gd name="T12" fmla="*/ 189 w 755"/>
                <a:gd name="T13" fmla="*/ 61 h 328"/>
                <a:gd name="T14" fmla="*/ 3 w 755"/>
                <a:gd name="T15" fmla="*/ 8 h 328"/>
                <a:gd name="T16" fmla="*/ 0 w 755"/>
                <a:gd name="T17" fmla="*/ 3 h 328"/>
                <a:gd name="T18" fmla="*/ 5 w 755"/>
                <a:gd name="T19" fmla="*/ 0 h 328"/>
                <a:gd name="T20" fmla="*/ 192 w 755"/>
                <a:gd name="T21" fmla="*/ 54 h 328"/>
                <a:gd name="T22" fmla="*/ 193 w 755"/>
                <a:gd name="T23" fmla="*/ 55 h 328"/>
                <a:gd name="T24" fmla="*/ 380 w 755"/>
                <a:gd name="T25" fmla="*/ 214 h 328"/>
                <a:gd name="T26" fmla="*/ 565 w 755"/>
                <a:gd name="T27" fmla="*/ 294 h 328"/>
                <a:gd name="T28" fmla="*/ 751 w 755"/>
                <a:gd name="T29" fmla="*/ 320 h 328"/>
                <a:gd name="T30" fmla="*/ 755 w 755"/>
                <a:gd name="T31" fmla="*/ 325 h 328"/>
                <a:gd name="T32" fmla="*/ 751 w 755"/>
                <a:gd name="T33" fmla="*/ 328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55" h="328">
                  <a:moveTo>
                    <a:pt x="751" y="328"/>
                  </a:moveTo>
                  <a:cubicBezTo>
                    <a:pt x="751" y="328"/>
                    <a:pt x="750" y="328"/>
                    <a:pt x="750" y="328"/>
                  </a:cubicBezTo>
                  <a:cubicBezTo>
                    <a:pt x="564" y="302"/>
                    <a:pt x="564" y="302"/>
                    <a:pt x="564" y="302"/>
                  </a:cubicBezTo>
                  <a:cubicBezTo>
                    <a:pt x="563" y="302"/>
                    <a:pt x="563" y="301"/>
                    <a:pt x="563" y="301"/>
                  </a:cubicBezTo>
                  <a:cubicBezTo>
                    <a:pt x="376" y="221"/>
                    <a:pt x="376" y="221"/>
                    <a:pt x="376" y="221"/>
                  </a:cubicBezTo>
                  <a:cubicBezTo>
                    <a:pt x="375" y="221"/>
                    <a:pt x="375" y="221"/>
                    <a:pt x="375" y="221"/>
                  </a:cubicBezTo>
                  <a:cubicBezTo>
                    <a:pt x="189" y="61"/>
                    <a:pt x="189" y="61"/>
                    <a:pt x="189" y="61"/>
                  </a:cubicBezTo>
                  <a:cubicBezTo>
                    <a:pt x="3" y="8"/>
                    <a:pt x="3" y="8"/>
                    <a:pt x="3" y="8"/>
                  </a:cubicBezTo>
                  <a:cubicBezTo>
                    <a:pt x="1" y="8"/>
                    <a:pt x="0" y="5"/>
                    <a:pt x="0" y="3"/>
                  </a:cubicBezTo>
                  <a:cubicBezTo>
                    <a:pt x="1" y="1"/>
                    <a:pt x="3" y="0"/>
                    <a:pt x="5" y="0"/>
                  </a:cubicBezTo>
                  <a:cubicBezTo>
                    <a:pt x="192" y="54"/>
                    <a:pt x="192" y="54"/>
                    <a:pt x="192" y="54"/>
                  </a:cubicBezTo>
                  <a:cubicBezTo>
                    <a:pt x="192" y="54"/>
                    <a:pt x="193" y="54"/>
                    <a:pt x="193" y="55"/>
                  </a:cubicBezTo>
                  <a:cubicBezTo>
                    <a:pt x="380" y="214"/>
                    <a:pt x="380" y="214"/>
                    <a:pt x="380" y="214"/>
                  </a:cubicBezTo>
                  <a:cubicBezTo>
                    <a:pt x="565" y="294"/>
                    <a:pt x="565" y="294"/>
                    <a:pt x="565" y="294"/>
                  </a:cubicBezTo>
                  <a:cubicBezTo>
                    <a:pt x="751" y="320"/>
                    <a:pt x="751" y="320"/>
                    <a:pt x="751" y="320"/>
                  </a:cubicBezTo>
                  <a:cubicBezTo>
                    <a:pt x="753" y="321"/>
                    <a:pt x="755" y="323"/>
                    <a:pt x="755" y="325"/>
                  </a:cubicBezTo>
                  <a:cubicBezTo>
                    <a:pt x="754" y="327"/>
                    <a:pt x="753" y="328"/>
                    <a:pt x="751" y="328"/>
                  </a:cubicBezTo>
                  <a:close/>
                </a:path>
              </a:pathLst>
            </a:custGeom>
            <a:solidFill>
              <a:srgbClr val="FE7F8D"/>
            </a:solidFill>
            <a:ln w="9525">
              <a:noFill/>
              <a:round/>
            </a:ln>
          </p:spPr>
          <p:txBody>
            <a:bodyPr vert="horz" wrap="square" lIns="91440" tIns="45720" rIns="91440" bIns="45720" numCol="1" anchor="t" anchorCtr="0" compatLnSpc="1"/>
            <a:lstStyle/>
            <a:p>
              <a:endParaRPr lang="zh-CN" altLang="en-US">
                <a:latin typeface="+mj-lt"/>
                <a:ea typeface="微软雅黑"/>
                <a:cs typeface="+mn-ea"/>
                <a:sym typeface="Arial"/>
              </a:endParaRPr>
            </a:p>
          </p:txBody>
        </p:sp>
        <p:sp>
          <p:nvSpPr>
            <p:cNvPr id="33" name="Freeform 32"/>
            <p:cNvSpPr/>
            <p:nvPr/>
          </p:nvSpPr>
          <p:spPr bwMode="auto">
            <a:xfrm>
              <a:off x="5775542" y="2671409"/>
              <a:ext cx="2359691" cy="1193897"/>
            </a:xfrm>
            <a:custGeom>
              <a:avLst/>
              <a:gdLst>
                <a:gd name="T0" fmla="*/ 751 w 755"/>
                <a:gd name="T1" fmla="*/ 382 h 382"/>
                <a:gd name="T2" fmla="*/ 751 w 755"/>
                <a:gd name="T3" fmla="*/ 382 h 382"/>
                <a:gd name="T4" fmla="*/ 564 w 755"/>
                <a:gd name="T5" fmla="*/ 355 h 382"/>
                <a:gd name="T6" fmla="*/ 562 w 755"/>
                <a:gd name="T7" fmla="*/ 354 h 382"/>
                <a:gd name="T8" fmla="*/ 375 w 755"/>
                <a:gd name="T9" fmla="*/ 168 h 382"/>
                <a:gd name="T10" fmla="*/ 3 w 755"/>
                <a:gd name="T11" fmla="*/ 8 h 382"/>
                <a:gd name="T12" fmla="*/ 1 w 755"/>
                <a:gd name="T13" fmla="*/ 3 h 382"/>
                <a:gd name="T14" fmla="*/ 6 w 755"/>
                <a:gd name="T15" fmla="*/ 1 h 382"/>
                <a:gd name="T16" fmla="*/ 379 w 755"/>
                <a:gd name="T17" fmla="*/ 161 h 382"/>
                <a:gd name="T18" fmla="*/ 381 w 755"/>
                <a:gd name="T19" fmla="*/ 162 h 382"/>
                <a:gd name="T20" fmla="*/ 566 w 755"/>
                <a:gd name="T21" fmla="*/ 347 h 382"/>
                <a:gd name="T22" fmla="*/ 752 w 755"/>
                <a:gd name="T23" fmla="*/ 374 h 382"/>
                <a:gd name="T24" fmla="*/ 755 w 755"/>
                <a:gd name="T25" fmla="*/ 378 h 382"/>
                <a:gd name="T26" fmla="*/ 751 w 755"/>
                <a:gd name="T27" fmla="*/ 382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55" h="382">
                  <a:moveTo>
                    <a:pt x="751" y="382"/>
                  </a:moveTo>
                  <a:cubicBezTo>
                    <a:pt x="751" y="382"/>
                    <a:pt x="751" y="382"/>
                    <a:pt x="751" y="382"/>
                  </a:cubicBezTo>
                  <a:cubicBezTo>
                    <a:pt x="564" y="355"/>
                    <a:pt x="564" y="355"/>
                    <a:pt x="564" y="355"/>
                  </a:cubicBezTo>
                  <a:cubicBezTo>
                    <a:pt x="563" y="355"/>
                    <a:pt x="562" y="355"/>
                    <a:pt x="562" y="354"/>
                  </a:cubicBezTo>
                  <a:cubicBezTo>
                    <a:pt x="375" y="168"/>
                    <a:pt x="375" y="168"/>
                    <a:pt x="375" y="168"/>
                  </a:cubicBezTo>
                  <a:cubicBezTo>
                    <a:pt x="3" y="8"/>
                    <a:pt x="3" y="8"/>
                    <a:pt x="3" y="8"/>
                  </a:cubicBezTo>
                  <a:cubicBezTo>
                    <a:pt x="1" y="7"/>
                    <a:pt x="0" y="5"/>
                    <a:pt x="1" y="3"/>
                  </a:cubicBezTo>
                  <a:cubicBezTo>
                    <a:pt x="2" y="1"/>
                    <a:pt x="4" y="0"/>
                    <a:pt x="6" y="1"/>
                  </a:cubicBezTo>
                  <a:cubicBezTo>
                    <a:pt x="379" y="161"/>
                    <a:pt x="379" y="161"/>
                    <a:pt x="379" y="161"/>
                  </a:cubicBezTo>
                  <a:cubicBezTo>
                    <a:pt x="380" y="161"/>
                    <a:pt x="380" y="161"/>
                    <a:pt x="381" y="162"/>
                  </a:cubicBezTo>
                  <a:cubicBezTo>
                    <a:pt x="566" y="347"/>
                    <a:pt x="566" y="347"/>
                    <a:pt x="566" y="347"/>
                  </a:cubicBezTo>
                  <a:cubicBezTo>
                    <a:pt x="752" y="374"/>
                    <a:pt x="752" y="374"/>
                    <a:pt x="752" y="374"/>
                  </a:cubicBezTo>
                  <a:cubicBezTo>
                    <a:pt x="754" y="374"/>
                    <a:pt x="755" y="376"/>
                    <a:pt x="755" y="378"/>
                  </a:cubicBezTo>
                  <a:cubicBezTo>
                    <a:pt x="755" y="380"/>
                    <a:pt x="753" y="382"/>
                    <a:pt x="751" y="382"/>
                  </a:cubicBezTo>
                  <a:close/>
                </a:path>
              </a:pathLst>
            </a:custGeom>
            <a:solidFill>
              <a:srgbClr val="FE7F8D"/>
            </a:solidFill>
            <a:ln>
              <a:noFill/>
            </a:ln>
          </p:spPr>
          <p:txBody>
            <a:bodyPr vert="horz" wrap="square" lIns="91440" tIns="45720" rIns="91440" bIns="45720" numCol="1" anchor="t" anchorCtr="0" compatLnSpc="1"/>
            <a:lstStyle/>
            <a:p>
              <a:endParaRPr lang="zh-CN" altLang="en-US">
                <a:latin typeface="+mj-lt"/>
                <a:ea typeface="微软雅黑"/>
                <a:cs typeface="+mn-ea"/>
                <a:sym typeface="Arial"/>
              </a:endParaRPr>
            </a:p>
          </p:txBody>
        </p:sp>
        <p:sp>
          <p:nvSpPr>
            <p:cNvPr id="34" name="Freeform 33"/>
            <p:cNvSpPr/>
            <p:nvPr/>
          </p:nvSpPr>
          <p:spPr bwMode="auto">
            <a:xfrm>
              <a:off x="4108009" y="2671409"/>
              <a:ext cx="1695325" cy="1859673"/>
            </a:xfrm>
            <a:custGeom>
              <a:avLst/>
              <a:gdLst>
                <a:gd name="T0" fmla="*/ 4 w 542"/>
                <a:gd name="T1" fmla="*/ 595 h 595"/>
                <a:gd name="T2" fmla="*/ 2 w 542"/>
                <a:gd name="T3" fmla="*/ 594 h 595"/>
                <a:gd name="T4" fmla="*/ 1 w 542"/>
                <a:gd name="T5" fmla="*/ 589 h 595"/>
                <a:gd name="T6" fmla="*/ 134 w 542"/>
                <a:gd name="T7" fmla="*/ 429 h 595"/>
                <a:gd name="T8" fmla="*/ 135 w 542"/>
                <a:gd name="T9" fmla="*/ 428 h 595"/>
                <a:gd name="T10" fmla="*/ 268 w 542"/>
                <a:gd name="T11" fmla="*/ 295 h 595"/>
                <a:gd name="T12" fmla="*/ 401 w 542"/>
                <a:gd name="T13" fmla="*/ 109 h 595"/>
                <a:gd name="T14" fmla="*/ 402 w 542"/>
                <a:gd name="T15" fmla="*/ 108 h 595"/>
                <a:gd name="T16" fmla="*/ 535 w 542"/>
                <a:gd name="T17" fmla="*/ 1 h 595"/>
                <a:gd name="T18" fmla="*/ 541 w 542"/>
                <a:gd name="T19" fmla="*/ 2 h 595"/>
                <a:gd name="T20" fmla="*/ 540 w 542"/>
                <a:gd name="T21" fmla="*/ 8 h 595"/>
                <a:gd name="T22" fmla="*/ 407 w 542"/>
                <a:gd name="T23" fmla="*/ 114 h 595"/>
                <a:gd name="T24" fmla="*/ 274 w 542"/>
                <a:gd name="T25" fmla="*/ 300 h 595"/>
                <a:gd name="T26" fmla="*/ 274 w 542"/>
                <a:gd name="T27" fmla="*/ 301 h 595"/>
                <a:gd name="T28" fmla="*/ 140 w 542"/>
                <a:gd name="T29" fmla="*/ 434 h 595"/>
                <a:gd name="T30" fmla="*/ 7 w 542"/>
                <a:gd name="T31" fmla="*/ 594 h 595"/>
                <a:gd name="T32" fmla="*/ 4 w 542"/>
                <a:gd name="T33" fmla="*/ 595 h 5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42" h="595">
                  <a:moveTo>
                    <a:pt x="4" y="595"/>
                  </a:moveTo>
                  <a:cubicBezTo>
                    <a:pt x="3" y="595"/>
                    <a:pt x="2" y="595"/>
                    <a:pt x="2" y="594"/>
                  </a:cubicBezTo>
                  <a:cubicBezTo>
                    <a:pt x="0" y="593"/>
                    <a:pt x="0" y="590"/>
                    <a:pt x="1" y="589"/>
                  </a:cubicBezTo>
                  <a:cubicBezTo>
                    <a:pt x="134" y="429"/>
                    <a:pt x="134" y="429"/>
                    <a:pt x="134" y="429"/>
                  </a:cubicBezTo>
                  <a:cubicBezTo>
                    <a:pt x="134" y="429"/>
                    <a:pt x="134" y="429"/>
                    <a:pt x="135" y="428"/>
                  </a:cubicBezTo>
                  <a:cubicBezTo>
                    <a:pt x="268" y="295"/>
                    <a:pt x="268" y="295"/>
                    <a:pt x="268" y="295"/>
                  </a:cubicBezTo>
                  <a:cubicBezTo>
                    <a:pt x="401" y="109"/>
                    <a:pt x="401" y="109"/>
                    <a:pt x="401" y="109"/>
                  </a:cubicBezTo>
                  <a:cubicBezTo>
                    <a:pt x="401" y="109"/>
                    <a:pt x="401" y="108"/>
                    <a:pt x="402" y="108"/>
                  </a:cubicBezTo>
                  <a:cubicBezTo>
                    <a:pt x="535" y="1"/>
                    <a:pt x="535" y="1"/>
                    <a:pt x="535" y="1"/>
                  </a:cubicBezTo>
                  <a:cubicBezTo>
                    <a:pt x="537" y="0"/>
                    <a:pt x="539" y="0"/>
                    <a:pt x="541" y="2"/>
                  </a:cubicBezTo>
                  <a:cubicBezTo>
                    <a:pt x="542" y="4"/>
                    <a:pt x="542" y="6"/>
                    <a:pt x="540" y="8"/>
                  </a:cubicBezTo>
                  <a:cubicBezTo>
                    <a:pt x="407" y="114"/>
                    <a:pt x="407" y="114"/>
                    <a:pt x="407" y="114"/>
                  </a:cubicBezTo>
                  <a:cubicBezTo>
                    <a:pt x="274" y="300"/>
                    <a:pt x="274" y="300"/>
                    <a:pt x="274" y="300"/>
                  </a:cubicBezTo>
                  <a:cubicBezTo>
                    <a:pt x="274" y="300"/>
                    <a:pt x="274" y="301"/>
                    <a:pt x="274" y="301"/>
                  </a:cubicBezTo>
                  <a:cubicBezTo>
                    <a:pt x="140" y="434"/>
                    <a:pt x="140" y="434"/>
                    <a:pt x="140" y="434"/>
                  </a:cubicBezTo>
                  <a:cubicBezTo>
                    <a:pt x="7" y="594"/>
                    <a:pt x="7" y="594"/>
                    <a:pt x="7" y="594"/>
                  </a:cubicBezTo>
                  <a:cubicBezTo>
                    <a:pt x="6" y="595"/>
                    <a:pt x="5" y="595"/>
                    <a:pt x="4" y="595"/>
                  </a:cubicBezTo>
                  <a:close/>
                </a:path>
              </a:pathLst>
            </a:custGeom>
            <a:solidFill>
              <a:srgbClr val="FE7F8D"/>
            </a:solidFill>
            <a:ln>
              <a:noFill/>
            </a:ln>
          </p:spPr>
          <p:txBody>
            <a:bodyPr vert="horz" wrap="square" lIns="91440" tIns="45720" rIns="91440" bIns="45720" numCol="1" anchor="t" anchorCtr="0" compatLnSpc="1"/>
            <a:lstStyle/>
            <a:p>
              <a:endParaRPr lang="zh-CN" altLang="en-US">
                <a:latin typeface="+mj-lt"/>
                <a:ea typeface="微软雅黑"/>
                <a:cs typeface="+mn-ea"/>
                <a:sym typeface="Arial"/>
              </a:endParaRPr>
            </a:p>
          </p:txBody>
        </p:sp>
        <p:sp>
          <p:nvSpPr>
            <p:cNvPr id="35" name="Freeform 34"/>
            <p:cNvSpPr/>
            <p:nvPr/>
          </p:nvSpPr>
          <p:spPr bwMode="auto">
            <a:xfrm>
              <a:off x="4690323" y="2921570"/>
              <a:ext cx="1697972" cy="1778933"/>
            </a:xfrm>
            <a:custGeom>
              <a:avLst/>
              <a:gdLst>
                <a:gd name="T0" fmla="*/ 5 w 543"/>
                <a:gd name="T1" fmla="*/ 569 h 569"/>
                <a:gd name="T2" fmla="*/ 3 w 543"/>
                <a:gd name="T3" fmla="*/ 568 h 569"/>
                <a:gd name="T4" fmla="*/ 1 w 543"/>
                <a:gd name="T5" fmla="*/ 562 h 569"/>
                <a:gd name="T6" fmla="*/ 135 w 543"/>
                <a:gd name="T7" fmla="*/ 349 h 569"/>
                <a:gd name="T8" fmla="*/ 136 w 543"/>
                <a:gd name="T9" fmla="*/ 348 h 569"/>
                <a:gd name="T10" fmla="*/ 269 w 543"/>
                <a:gd name="T11" fmla="*/ 268 h 569"/>
                <a:gd name="T12" fmla="*/ 401 w 543"/>
                <a:gd name="T13" fmla="*/ 82 h 569"/>
                <a:gd name="T14" fmla="*/ 403 w 543"/>
                <a:gd name="T15" fmla="*/ 81 h 569"/>
                <a:gd name="T16" fmla="*/ 536 w 543"/>
                <a:gd name="T17" fmla="*/ 1 h 569"/>
                <a:gd name="T18" fmla="*/ 542 w 543"/>
                <a:gd name="T19" fmla="*/ 3 h 569"/>
                <a:gd name="T20" fmla="*/ 540 w 543"/>
                <a:gd name="T21" fmla="*/ 8 h 569"/>
                <a:gd name="T22" fmla="*/ 408 w 543"/>
                <a:gd name="T23" fmla="*/ 88 h 569"/>
                <a:gd name="T24" fmla="*/ 275 w 543"/>
                <a:gd name="T25" fmla="*/ 274 h 569"/>
                <a:gd name="T26" fmla="*/ 273 w 543"/>
                <a:gd name="T27" fmla="*/ 275 h 569"/>
                <a:gd name="T28" fmla="*/ 141 w 543"/>
                <a:gd name="T29" fmla="*/ 354 h 569"/>
                <a:gd name="T30" fmla="*/ 8 w 543"/>
                <a:gd name="T31" fmla="*/ 567 h 569"/>
                <a:gd name="T32" fmla="*/ 5 w 543"/>
                <a:gd name="T33" fmla="*/ 569 h 5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43" h="569">
                  <a:moveTo>
                    <a:pt x="5" y="569"/>
                  </a:moveTo>
                  <a:cubicBezTo>
                    <a:pt x="4" y="569"/>
                    <a:pt x="3" y="568"/>
                    <a:pt x="3" y="568"/>
                  </a:cubicBezTo>
                  <a:cubicBezTo>
                    <a:pt x="1" y="567"/>
                    <a:pt x="0" y="564"/>
                    <a:pt x="1" y="562"/>
                  </a:cubicBezTo>
                  <a:cubicBezTo>
                    <a:pt x="135" y="349"/>
                    <a:pt x="135" y="349"/>
                    <a:pt x="135" y="349"/>
                  </a:cubicBezTo>
                  <a:cubicBezTo>
                    <a:pt x="135" y="349"/>
                    <a:pt x="135" y="348"/>
                    <a:pt x="136" y="348"/>
                  </a:cubicBezTo>
                  <a:cubicBezTo>
                    <a:pt x="269" y="268"/>
                    <a:pt x="269" y="268"/>
                    <a:pt x="269" y="268"/>
                  </a:cubicBezTo>
                  <a:cubicBezTo>
                    <a:pt x="401" y="82"/>
                    <a:pt x="401" y="82"/>
                    <a:pt x="401" y="82"/>
                  </a:cubicBezTo>
                  <a:cubicBezTo>
                    <a:pt x="402" y="82"/>
                    <a:pt x="402" y="81"/>
                    <a:pt x="403" y="81"/>
                  </a:cubicBezTo>
                  <a:cubicBezTo>
                    <a:pt x="536" y="1"/>
                    <a:pt x="536" y="1"/>
                    <a:pt x="536" y="1"/>
                  </a:cubicBezTo>
                  <a:cubicBezTo>
                    <a:pt x="538" y="0"/>
                    <a:pt x="540" y="1"/>
                    <a:pt x="542" y="3"/>
                  </a:cubicBezTo>
                  <a:cubicBezTo>
                    <a:pt x="543" y="4"/>
                    <a:pt x="542" y="7"/>
                    <a:pt x="540" y="8"/>
                  </a:cubicBezTo>
                  <a:cubicBezTo>
                    <a:pt x="408" y="88"/>
                    <a:pt x="408" y="88"/>
                    <a:pt x="408" y="88"/>
                  </a:cubicBezTo>
                  <a:cubicBezTo>
                    <a:pt x="275" y="274"/>
                    <a:pt x="275" y="274"/>
                    <a:pt x="275" y="274"/>
                  </a:cubicBezTo>
                  <a:cubicBezTo>
                    <a:pt x="274" y="274"/>
                    <a:pt x="274" y="274"/>
                    <a:pt x="273" y="275"/>
                  </a:cubicBezTo>
                  <a:cubicBezTo>
                    <a:pt x="141" y="354"/>
                    <a:pt x="141" y="354"/>
                    <a:pt x="141" y="354"/>
                  </a:cubicBezTo>
                  <a:cubicBezTo>
                    <a:pt x="8" y="567"/>
                    <a:pt x="8" y="567"/>
                    <a:pt x="8" y="567"/>
                  </a:cubicBezTo>
                  <a:cubicBezTo>
                    <a:pt x="7" y="568"/>
                    <a:pt x="6" y="569"/>
                    <a:pt x="5" y="569"/>
                  </a:cubicBezTo>
                  <a:close/>
                </a:path>
              </a:pathLst>
            </a:custGeom>
            <a:solidFill>
              <a:srgbClr val="FE7F8D"/>
            </a:solidFill>
            <a:ln>
              <a:noFill/>
            </a:ln>
          </p:spPr>
          <p:txBody>
            <a:bodyPr vert="horz" wrap="square" lIns="91440" tIns="45720" rIns="91440" bIns="45720" numCol="1" anchor="t" anchorCtr="0" compatLnSpc="1"/>
            <a:lstStyle/>
            <a:p>
              <a:endParaRPr lang="zh-CN" altLang="en-US">
                <a:latin typeface="+mj-lt"/>
                <a:ea typeface="微软雅黑"/>
                <a:cs typeface="+mn-ea"/>
                <a:sym typeface="Arial"/>
              </a:endParaRPr>
            </a:p>
          </p:txBody>
        </p:sp>
        <p:sp>
          <p:nvSpPr>
            <p:cNvPr id="36" name="Freeform 35"/>
            <p:cNvSpPr/>
            <p:nvPr/>
          </p:nvSpPr>
          <p:spPr bwMode="auto">
            <a:xfrm>
              <a:off x="5275282" y="3171734"/>
              <a:ext cx="1694002" cy="2027771"/>
            </a:xfrm>
            <a:custGeom>
              <a:avLst/>
              <a:gdLst>
                <a:gd name="T0" fmla="*/ 4 w 542"/>
                <a:gd name="T1" fmla="*/ 649 h 649"/>
                <a:gd name="T2" fmla="*/ 2 w 542"/>
                <a:gd name="T3" fmla="*/ 648 h 649"/>
                <a:gd name="T4" fmla="*/ 1 w 542"/>
                <a:gd name="T5" fmla="*/ 642 h 649"/>
                <a:gd name="T6" fmla="*/ 134 w 542"/>
                <a:gd name="T7" fmla="*/ 429 h 649"/>
                <a:gd name="T8" fmla="*/ 135 w 542"/>
                <a:gd name="T9" fmla="*/ 428 h 649"/>
                <a:gd name="T10" fmla="*/ 268 w 542"/>
                <a:gd name="T11" fmla="*/ 322 h 649"/>
                <a:gd name="T12" fmla="*/ 535 w 542"/>
                <a:gd name="T13" fmla="*/ 2 h 649"/>
                <a:gd name="T14" fmla="*/ 540 w 542"/>
                <a:gd name="T15" fmla="*/ 2 h 649"/>
                <a:gd name="T16" fmla="*/ 541 w 542"/>
                <a:gd name="T17" fmla="*/ 7 h 649"/>
                <a:gd name="T18" fmla="*/ 274 w 542"/>
                <a:gd name="T19" fmla="*/ 327 h 649"/>
                <a:gd name="T20" fmla="*/ 274 w 542"/>
                <a:gd name="T21" fmla="*/ 328 h 649"/>
                <a:gd name="T22" fmla="*/ 141 w 542"/>
                <a:gd name="T23" fmla="*/ 434 h 649"/>
                <a:gd name="T24" fmla="*/ 8 w 542"/>
                <a:gd name="T25" fmla="*/ 647 h 649"/>
                <a:gd name="T26" fmla="*/ 4 w 542"/>
                <a:gd name="T27" fmla="*/ 649 h 6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2" h="649">
                  <a:moveTo>
                    <a:pt x="4" y="649"/>
                  </a:moveTo>
                  <a:cubicBezTo>
                    <a:pt x="4" y="649"/>
                    <a:pt x="3" y="648"/>
                    <a:pt x="2" y="648"/>
                  </a:cubicBezTo>
                  <a:cubicBezTo>
                    <a:pt x="0" y="647"/>
                    <a:pt x="0" y="644"/>
                    <a:pt x="1" y="642"/>
                  </a:cubicBezTo>
                  <a:cubicBezTo>
                    <a:pt x="134" y="429"/>
                    <a:pt x="134" y="429"/>
                    <a:pt x="134" y="429"/>
                  </a:cubicBezTo>
                  <a:cubicBezTo>
                    <a:pt x="135" y="429"/>
                    <a:pt x="135" y="428"/>
                    <a:pt x="135" y="428"/>
                  </a:cubicBezTo>
                  <a:cubicBezTo>
                    <a:pt x="268" y="322"/>
                    <a:pt x="268" y="322"/>
                    <a:pt x="268" y="322"/>
                  </a:cubicBezTo>
                  <a:cubicBezTo>
                    <a:pt x="535" y="2"/>
                    <a:pt x="535" y="2"/>
                    <a:pt x="535" y="2"/>
                  </a:cubicBezTo>
                  <a:cubicBezTo>
                    <a:pt x="536" y="0"/>
                    <a:pt x="539" y="0"/>
                    <a:pt x="540" y="2"/>
                  </a:cubicBezTo>
                  <a:cubicBezTo>
                    <a:pt x="542" y="3"/>
                    <a:pt x="542" y="5"/>
                    <a:pt x="541" y="7"/>
                  </a:cubicBezTo>
                  <a:cubicBezTo>
                    <a:pt x="274" y="327"/>
                    <a:pt x="274" y="327"/>
                    <a:pt x="274" y="327"/>
                  </a:cubicBezTo>
                  <a:cubicBezTo>
                    <a:pt x="274" y="327"/>
                    <a:pt x="274" y="328"/>
                    <a:pt x="274" y="328"/>
                  </a:cubicBezTo>
                  <a:cubicBezTo>
                    <a:pt x="141" y="434"/>
                    <a:pt x="141" y="434"/>
                    <a:pt x="141" y="434"/>
                  </a:cubicBezTo>
                  <a:cubicBezTo>
                    <a:pt x="8" y="647"/>
                    <a:pt x="8" y="647"/>
                    <a:pt x="8" y="647"/>
                  </a:cubicBezTo>
                  <a:cubicBezTo>
                    <a:pt x="7" y="648"/>
                    <a:pt x="6" y="649"/>
                    <a:pt x="4" y="649"/>
                  </a:cubicBezTo>
                  <a:close/>
                </a:path>
              </a:pathLst>
            </a:custGeom>
            <a:solidFill>
              <a:srgbClr val="FE7F8D"/>
            </a:solidFill>
            <a:ln>
              <a:noFill/>
            </a:ln>
          </p:spPr>
          <p:txBody>
            <a:bodyPr vert="horz" wrap="square" lIns="91440" tIns="45720" rIns="91440" bIns="45720" numCol="1" anchor="t" anchorCtr="0" compatLnSpc="1"/>
            <a:lstStyle/>
            <a:p>
              <a:endParaRPr lang="zh-CN" altLang="en-US">
                <a:latin typeface="+mj-lt"/>
                <a:ea typeface="微软雅黑"/>
                <a:cs typeface="+mn-ea"/>
                <a:sym typeface="Arial"/>
              </a:endParaRPr>
            </a:p>
          </p:txBody>
        </p:sp>
        <p:sp>
          <p:nvSpPr>
            <p:cNvPr id="37" name="Freeform 36"/>
            <p:cNvSpPr/>
            <p:nvPr/>
          </p:nvSpPr>
          <p:spPr bwMode="auto">
            <a:xfrm>
              <a:off x="5858919" y="3755446"/>
              <a:ext cx="1695325" cy="1526123"/>
            </a:xfrm>
            <a:custGeom>
              <a:avLst/>
              <a:gdLst>
                <a:gd name="T0" fmla="*/ 4 w 542"/>
                <a:gd name="T1" fmla="*/ 488 h 488"/>
                <a:gd name="T2" fmla="*/ 2 w 542"/>
                <a:gd name="T3" fmla="*/ 487 h 488"/>
                <a:gd name="T4" fmla="*/ 1 w 542"/>
                <a:gd name="T5" fmla="*/ 482 h 488"/>
                <a:gd name="T6" fmla="*/ 134 w 542"/>
                <a:gd name="T7" fmla="*/ 322 h 488"/>
                <a:gd name="T8" fmla="*/ 135 w 542"/>
                <a:gd name="T9" fmla="*/ 321 h 488"/>
                <a:gd name="T10" fmla="*/ 268 w 542"/>
                <a:gd name="T11" fmla="*/ 215 h 488"/>
                <a:gd name="T12" fmla="*/ 401 w 542"/>
                <a:gd name="T13" fmla="*/ 55 h 488"/>
                <a:gd name="T14" fmla="*/ 403 w 542"/>
                <a:gd name="T15" fmla="*/ 54 h 488"/>
                <a:gd name="T16" fmla="*/ 536 w 542"/>
                <a:gd name="T17" fmla="*/ 1 h 488"/>
                <a:gd name="T18" fmla="*/ 541 w 542"/>
                <a:gd name="T19" fmla="*/ 3 h 488"/>
                <a:gd name="T20" fmla="*/ 539 w 542"/>
                <a:gd name="T21" fmla="*/ 8 h 488"/>
                <a:gd name="T22" fmla="*/ 407 w 542"/>
                <a:gd name="T23" fmla="*/ 61 h 488"/>
                <a:gd name="T24" fmla="*/ 274 w 542"/>
                <a:gd name="T25" fmla="*/ 220 h 488"/>
                <a:gd name="T26" fmla="*/ 273 w 542"/>
                <a:gd name="T27" fmla="*/ 221 h 488"/>
                <a:gd name="T28" fmla="*/ 140 w 542"/>
                <a:gd name="T29" fmla="*/ 327 h 488"/>
                <a:gd name="T30" fmla="*/ 7 w 542"/>
                <a:gd name="T31" fmla="*/ 487 h 488"/>
                <a:gd name="T32" fmla="*/ 4 w 542"/>
                <a:gd name="T33" fmla="*/ 488 h 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42" h="488">
                  <a:moveTo>
                    <a:pt x="4" y="488"/>
                  </a:moveTo>
                  <a:cubicBezTo>
                    <a:pt x="3" y="488"/>
                    <a:pt x="2" y="488"/>
                    <a:pt x="2" y="487"/>
                  </a:cubicBezTo>
                  <a:cubicBezTo>
                    <a:pt x="0" y="486"/>
                    <a:pt x="0" y="483"/>
                    <a:pt x="1" y="482"/>
                  </a:cubicBezTo>
                  <a:cubicBezTo>
                    <a:pt x="134" y="322"/>
                    <a:pt x="134" y="322"/>
                    <a:pt x="134" y="322"/>
                  </a:cubicBezTo>
                  <a:cubicBezTo>
                    <a:pt x="135" y="321"/>
                    <a:pt x="135" y="321"/>
                    <a:pt x="135" y="321"/>
                  </a:cubicBezTo>
                  <a:cubicBezTo>
                    <a:pt x="268" y="215"/>
                    <a:pt x="268" y="215"/>
                    <a:pt x="268" y="215"/>
                  </a:cubicBezTo>
                  <a:cubicBezTo>
                    <a:pt x="401" y="55"/>
                    <a:pt x="401" y="55"/>
                    <a:pt x="401" y="55"/>
                  </a:cubicBezTo>
                  <a:cubicBezTo>
                    <a:pt x="401" y="55"/>
                    <a:pt x="402" y="54"/>
                    <a:pt x="403" y="54"/>
                  </a:cubicBezTo>
                  <a:cubicBezTo>
                    <a:pt x="536" y="1"/>
                    <a:pt x="536" y="1"/>
                    <a:pt x="536" y="1"/>
                  </a:cubicBezTo>
                  <a:cubicBezTo>
                    <a:pt x="538" y="0"/>
                    <a:pt x="540" y="1"/>
                    <a:pt x="541" y="3"/>
                  </a:cubicBezTo>
                  <a:cubicBezTo>
                    <a:pt x="542" y="5"/>
                    <a:pt x="541" y="7"/>
                    <a:pt x="539" y="8"/>
                  </a:cubicBezTo>
                  <a:cubicBezTo>
                    <a:pt x="407" y="61"/>
                    <a:pt x="407" y="61"/>
                    <a:pt x="407" y="61"/>
                  </a:cubicBezTo>
                  <a:cubicBezTo>
                    <a:pt x="274" y="220"/>
                    <a:pt x="274" y="220"/>
                    <a:pt x="274" y="220"/>
                  </a:cubicBezTo>
                  <a:cubicBezTo>
                    <a:pt x="274" y="220"/>
                    <a:pt x="273" y="221"/>
                    <a:pt x="273" y="221"/>
                  </a:cubicBezTo>
                  <a:cubicBezTo>
                    <a:pt x="140" y="327"/>
                    <a:pt x="140" y="327"/>
                    <a:pt x="140" y="327"/>
                  </a:cubicBezTo>
                  <a:cubicBezTo>
                    <a:pt x="7" y="487"/>
                    <a:pt x="7" y="487"/>
                    <a:pt x="7" y="487"/>
                  </a:cubicBezTo>
                  <a:cubicBezTo>
                    <a:pt x="6" y="488"/>
                    <a:pt x="5" y="488"/>
                    <a:pt x="4" y="488"/>
                  </a:cubicBezTo>
                  <a:close/>
                </a:path>
              </a:pathLst>
            </a:custGeom>
            <a:solidFill>
              <a:srgbClr val="FE7F8D"/>
            </a:solidFill>
            <a:ln>
              <a:noFill/>
            </a:ln>
          </p:spPr>
          <p:txBody>
            <a:bodyPr vert="horz" wrap="square" lIns="91440" tIns="45720" rIns="91440" bIns="45720" numCol="1" anchor="t" anchorCtr="0" compatLnSpc="1"/>
            <a:lstStyle/>
            <a:p>
              <a:endParaRPr lang="zh-CN" altLang="en-US">
                <a:latin typeface="+mj-lt"/>
                <a:ea typeface="微软雅黑"/>
                <a:cs typeface="+mn-ea"/>
                <a:sym typeface="Arial"/>
              </a:endParaRPr>
            </a:p>
          </p:txBody>
        </p:sp>
        <p:sp>
          <p:nvSpPr>
            <p:cNvPr id="38" name="Freeform 37"/>
            <p:cNvSpPr/>
            <p:nvPr/>
          </p:nvSpPr>
          <p:spPr bwMode="auto">
            <a:xfrm>
              <a:off x="6441234" y="3837510"/>
              <a:ext cx="1697972" cy="1862319"/>
            </a:xfrm>
            <a:custGeom>
              <a:avLst/>
              <a:gdLst>
                <a:gd name="T0" fmla="*/ 5 w 543"/>
                <a:gd name="T1" fmla="*/ 596 h 596"/>
                <a:gd name="T2" fmla="*/ 3 w 543"/>
                <a:gd name="T3" fmla="*/ 595 h 596"/>
                <a:gd name="T4" fmla="*/ 1 w 543"/>
                <a:gd name="T5" fmla="*/ 590 h 596"/>
                <a:gd name="T6" fmla="*/ 135 w 543"/>
                <a:gd name="T7" fmla="*/ 350 h 596"/>
                <a:gd name="T8" fmla="*/ 136 w 543"/>
                <a:gd name="T9" fmla="*/ 348 h 596"/>
                <a:gd name="T10" fmla="*/ 269 w 543"/>
                <a:gd name="T11" fmla="*/ 269 h 596"/>
                <a:gd name="T12" fmla="*/ 401 w 543"/>
                <a:gd name="T13" fmla="*/ 56 h 596"/>
                <a:gd name="T14" fmla="*/ 403 w 543"/>
                <a:gd name="T15" fmla="*/ 55 h 596"/>
                <a:gd name="T16" fmla="*/ 537 w 543"/>
                <a:gd name="T17" fmla="*/ 1 h 596"/>
                <a:gd name="T18" fmla="*/ 542 w 543"/>
                <a:gd name="T19" fmla="*/ 3 h 596"/>
                <a:gd name="T20" fmla="*/ 540 w 543"/>
                <a:gd name="T21" fmla="*/ 9 h 596"/>
                <a:gd name="T22" fmla="*/ 407 w 543"/>
                <a:gd name="T23" fmla="*/ 61 h 596"/>
                <a:gd name="T24" fmla="*/ 275 w 543"/>
                <a:gd name="T25" fmla="*/ 274 h 596"/>
                <a:gd name="T26" fmla="*/ 273 w 543"/>
                <a:gd name="T27" fmla="*/ 275 h 596"/>
                <a:gd name="T28" fmla="*/ 141 w 543"/>
                <a:gd name="T29" fmla="*/ 354 h 596"/>
                <a:gd name="T30" fmla="*/ 8 w 543"/>
                <a:gd name="T31" fmla="*/ 594 h 596"/>
                <a:gd name="T32" fmla="*/ 5 w 543"/>
                <a:gd name="T33" fmla="*/ 596 h 5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43" h="596">
                  <a:moveTo>
                    <a:pt x="5" y="596"/>
                  </a:moveTo>
                  <a:cubicBezTo>
                    <a:pt x="4" y="596"/>
                    <a:pt x="3" y="595"/>
                    <a:pt x="3" y="595"/>
                  </a:cubicBezTo>
                  <a:cubicBezTo>
                    <a:pt x="1" y="594"/>
                    <a:pt x="0" y="592"/>
                    <a:pt x="1" y="590"/>
                  </a:cubicBezTo>
                  <a:cubicBezTo>
                    <a:pt x="135" y="350"/>
                    <a:pt x="135" y="350"/>
                    <a:pt x="135" y="350"/>
                  </a:cubicBezTo>
                  <a:cubicBezTo>
                    <a:pt x="135" y="349"/>
                    <a:pt x="135" y="349"/>
                    <a:pt x="136" y="348"/>
                  </a:cubicBezTo>
                  <a:cubicBezTo>
                    <a:pt x="269" y="269"/>
                    <a:pt x="269" y="269"/>
                    <a:pt x="269" y="269"/>
                  </a:cubicBezTo>
                  <a:cubicBezTo>
                    <a:pt x="401" y="56"/>
                    <a:pt x="401" y="56"/>
                    <a:pt x="401" y="56"/>
                  </a:cubicBezTo>
                  <a:cubicBezTo>
                    <a:pt x="402" y="55"/>
                    <a:pt x="402" y="55"/>
                    <a:pt x="403" y="55"/>
                  </a:cubicBezTo>
                  <a:cubicBezTo>
                    <a:pt x="537" y="1"/>
                    <a:pt x="537" y="1"/>
                    <a:pt x="537" y="1"/>
                  </a:cubicBezTo>
                  <a:cubicBezTo>
                    <a:pt x="539" y="0"/>
                    <a:pt x="541" y="1"/>
                    <a:pt x="542" y="3"/>
                  </a:cubicBezTo>
                  <a:cubicBezTo>
                    <a:pt x="543" y="5"/>
                    <a:pt x="542" y="8"/>
                    <a:pt x="540" y="9"/>
                  </a:cubicBezTo>
                  <a:cubicBezTo>
                    <a:pt x="407" y="61"/>
                    <a:pt x="407" y="61"/>
                    <a:pt x="407" y="61"/>
                  </a:cubicBezTo>
                  <a:cubicBezTo>
                    <a:pt x="275" y="274"/>
                    <a:pt x="275" y="274"/>
                    <a:pt x="275" y="274"/>
                  </a:cubicBezTo>
                  <a:cubicBezTo>
                    <a:pt x="274" y="274"/>
                    <a:pt x="274" y="275"/>
                    <a:pt x="273" y="275"/>
                  </a:cubicBezTo>
                  <a:cubicBezTo>
                    <a:pt x="141" y="354"/>
                    <a:pt x="141" y="354"/>
                    <a:pt x="141" y="354"/>
                  </a:cubicBezTo>
                  <a:cubicBezTo>
                    <a:pt x="8" y="594"/>
                    <a:pt x="8" y="594"/>
                    <a:pt x="8" y="594"/>
                  </a:cubicBezTo>
                  <a:cubicBezTo>
                    <a:pt x="8" y="595"/>
                    <a:pt x="6" y="596"/>
                    <a:pt x="5" y="596"/>
                  </a:cubicBezTo>
                  <a:close/>
                </a:path>
              </a:pathLst>
            </a:custGeom>
            <a:solidFill>
              <a:srgbClr val="FE7F8D"/>
            </a:solidFill>
            <a:ln>
              <a:noFill/>
            </a:ln>
          </p:spPr>
          <p:txBody>
            <a:bodyPr vert="horz" wrap="square" lIns="91440" tIns="45720" rIns="91440" bIns="45720" numCol="1" anchor="t" anchorCtr="0" compatLnSpc="1"/>
            <a:lstStyle/>
            <a:p>
              <a:endParaRPr lang="zh-CN" altLang="en-US">
                <a:latin typeface="+mj-lt"/>
                <a:ea typeface="微软雅黑"/>
                <a:cs typeface="+mn-ea"/>
                <a:sym typeface="Arial"/>
              </a:endParaRPr>
            </a:p>
          </p:txBody>
        </p:sp>
        <p:sp>
          <p:nvSpPr>
            <p:cNvPr id="39" name="Freeform 39"/>
            <p:cNvSpPr>
              <a:spLocks noEditPoints="1"/>
            </p:cNvSpPr>
            <p:nvPr/>
          </p:nvSpPr>
          <p:spPr bwMode="auto">
            <a:xfrm>
              <a:off x="5284548" y="5187592"/>
              <a:ext cx="25146" cy="624744"/>
            </a:xfrm>
            <a:custGeom>
              <a:avLst/>
              <a:gdLst>
                <a:gd name="T0" fmla="*/ 19 w 19"/>
                <a:gd name="T1" fmla="*/ 472 h 472"/>
                <a:gd name="T2" fmla="*/ 0 w 19"/>
                <a:gd name="T3" fmla="*/ 472 h 472"/>
                <a:gd name="T4" fmla="*/ 0 w 19"/>
                <a:gd name="T5" fmla="*/ 453 h 472"/>
                <a:gd name="T6" fmla="*/ 19 w 19"/>
                <a:gd name="T7" fmla="*/ 453 h 472"/>
                <a:gd name="T8" fmla="*/ 19 w 19"/>
                <a:gd name="T9" fmla="*/ 472 h 472"/>
                <a:gd name="T10" fmla="*/ 19 w 19"/>
                <a:gd name="T11" fmla="*/ 416 h 472"/>
                <a:gd name="T12" fmla="*/ 0 w 19"/>
                <a:gd name="T13" fmla="*/ 416 h 472"/>
                <a:gd name="T14" fmla="*/ 0 w 19"/>
                <a:gd name="T15" fmla="*/ 397 h 472"/>
                <a:gd name="T16" fmla="*/ 19 w 19"/>
                <a:gd name="T17" fmla="*/ 397 h 472"/>
                <a:gd name="T18" fmla="*/ 19 w 19"/>
                <a:gd name="T19" fmla="*/ 416 h 472"/>
                <a:gd name="T20" fmla="*/ 19 w 19"/>
                <a:gd name="T21" fmla="*/ 359 h 472"/>
                <a:gd name="T22" fmla="*/ 0 w 19"/>
                <a:gd name="T23" fmla="*/ 359 h 472"/>
                <a:gd name="T24" fmla="*/ 0 w 19"/>
                <a:gd name="T25" fmla="*/ 340 h 472"/>
                <a:gd name="T26" fmla="*/ 19 w 19"/>
                <a:gd name="T27" fmla="*/ 340 h 472"/>
                <a:gd name="T28" fmla="*/ 19 w 19"/>
                <a:gd name="T29" fmla="*/ 359 h 472"/>
                <a:gd name="T30" fmla="*/ 19 w 19"/>
                <a:gd name="T31" fmla="*/ 302 h 472"/>
                <a:gd name="T32" fmla="*/ 0 w 19"/>
                <a:gd name="T33" fmla="*/ 302 h 472"/>
                <a:gd name="T34" fmla="*/ 0 w 19"/>
                <a:gd name="T35" fmla="*/ 283 h 472"/>
                <a:gd name="T36" fmla="*/ 19 w 19"/>
                <a:gd name="T37" fmla="*/ 283 h 472"/>
                <a:gd name="T38" fmla="*/ 19 w 19"/>
                <a:gd name="T39" fmla="*/ 302 h 472"/>
                <a:gd name="T40" fmla="*/ 19 w 19"/>
                <a:gd name="T41" fmla="*/ 246 h 472"/>
                <a:gd name="T42" fmla="*/ 0 w 19"/>
                <a:gd name="T43" fmla="*/ 246 h 472"/>
                <a:gd name="T44" fmla="*/ 0 w 19"/>
                <a:gd name="T45" fmla="*/ 227 h 472"/>
                <a:gd name="T46" fmla="*/ 19 w 19"/>
                <a:gd name="T47" fmla="*/ 227 h 472"/>
                <a:gd name="T48" fmla="*/ 19 w 19"/>
                <a:gd name="T49" fmla="*/ 246 h 472"/>
                <a:gd name="T50" fmla="*/ 19 w 19"/>
                <a:gd name="T51" fmla="*/ 189 h 472"/>
                <a:gd name="T52" fmla="*/ 0 w 19"/>
                <a:gd name="T53" fmla="*/ 189 h 472"/>
                <a:gd name="T54" fmla="*/ 0 w 19"/>
                <a:gd name="T55" fmla="*/ 170 h 472"/>
                <a:gd name="T56" fmla="*/ 19 w 19"/>
                <a:gd name="T57" fmla="*/ 170 h 472"/>
                <a:gd name="T58" fmla="*/ 19 w 19"/>
                <a:gd name="T59" fmla="*/ 189 h 472"/>
                <a:gd name="T60" fmla="*/ 19 w 19"/>
                <a:gd name="T61" fmla="*/ 132 h 472"/>
                <a:gd name="T62" fmla="*/ 0 w 19"/>
                <a:gd name="T63" fmla="*/ 132 h 472"/>
                <a:gd name="T64" fmla="*/ 0 w 19"/>
                <a:gd name="T65" fmla="*/ 113 h 472"/>
                <a:gd name="T66" fmla="*/ 19 w 19"/>
                <a:gd name="T67" fmla="*/ 113 h 472"/>
                <a:gd name="T68" fmla="*/ 19 w 19"/>
                <a:gd name="T69" fmla="*/ 132 h 472"/>
                <a:gd name="T70" fmla="*/ 19 w 19"/>
                <a:gd name="T71" fmla="*/ 76 h 472"/>
                <a:gd name="T72" fmla="*/ 0 w 19"/>
                <a:gd name="T73" fmla="*/ 76 h 472"/>
                <a:gd name="T74" fmla="*/ 0 w 19"/>
                <a:gd name="T75" fmla="*/ 57 h 472"/>
                <a:gd name="T76" fmla="*/ 19 w 19"/>
                <a:gd name="T77" fmla="*/ 57 h 472"/>
                <a:gd name="T78" fmla="*/ 19 w 19"/>
                <a:gd name="T79" fmla="*/ 76 h 472"/>
                <a:gd name="T80" fmla="*/ 19 w 19"/>
                <a:gd name="T81" fmla="*/ 19 h 472"/>
                <a:gd name="T82" fmla="*/ 0 w 19"/>
                <a:gd name="T83" fmla="*/ 19 h 472"/>
                <a:gd name="T84" fmla="*/ 0 w 19"/>
                <a:gd name="T85" fmla="*/ 0 h 472"/>
                <a:gd name="T86" fmla="*/ 19 w 19"/>
                <a:gd name="T87" fmla="*/ 0 h 472"/>
                <a:gd name="T88" fmla="*/ 19 w 19"/>
                <a:gd name="T89" fmla="*/ 19 h 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 h="472">
                  <a:moveTo>
                    <a:pt x="19" y="472"/>
                  </a:moveTo>
                  <a:lnTo>
                    <a:pt x="0" y="472"/>
                  </a:lnTo>
                  <a:lnTo>
                    <a:pt x="0" y="453"/>
                  </a:lnTo>
                  <a:lnTo>
                    <a:pt x="19" y="453"/>
                  </a:lnTo>
                  <a:lnTo>
                    <a:pt x="19" y="472"/>
                  </a:lnTo>
                  <a:close/>
                  <a:moveTo>
                    <a:pt x="19" y="416"/>
                  </a:moveTo>
                  <a:lnTo>
                    <a:pt x="0" y="416"/>
                  </a:lnTo>
                  <a:lnTo>
                    <a:pt x="0" y="397"/>
                  </a:lnTo>
                  <a:lnTo>
                    <a:pt x="19" y="397"/>
                  </a:lnTo>
                  <a:lnTo>
                    <a:pt x="19" y="416"/>
                  </a:lnTo>
                  <a:close/>
                  <a:moveTo>
                    <a:pt x="19" y="359"/>
                  </a:moveTo>
                  <a:lnTo>
                    <a:pt x="0" y="359"/>
                  </a:lnTo>
                  <a:lnTo>
                    <a:pt x="0" y="340"/>
                  </a:lnTo>
                  <a:lnTo>
                    <a:pt x="19" y="340"/>
                  </a:lnTo>
                  <a:lnTo>
                    <a:pt x="19" y="359"/>
                  </a:lnTo>
                  <a:close/>
                  <a:moveTo>
                    <a:pt x="19" y="302"/>
                  </a:moveTo>
                  <a:lnTo>
                    <a:pt x="0" y="302"/>
                  </a:lnTo>
                  <a:lnTo>
                    <a:pt x="0" y="283"/>
                  </a:lnTo>
                  <a:lnTo>
                    <a:pt x="19" y="283"/>
                  </a:lnTo>
                  <a:lnTo>
                    <a:pt x="19" y="302"/>
                  </a:lnTo>
                  <a:close/>
                  <a:moveTo>
                    <a:pt x="19" y="246"/>
                  </a:moveTo>
                  <a:lnTo>
                    <a:pt x="0" y="246"/>
                  </a:lnTo>
                  <a:lnTo>
                    <a:pt x="0" y="227"/>
                  </a:lnTo>
                  <a:lnTo>
                    <a:pt x="19" y="227"/>
                  </a:lnTo>
                  <a:lnTo>
                    <a:pt x="19" y="246"/>
                  </a:lnTo>
                  <a:close/>
                  <a:moveTo>
                    <a:pt x="19" y="189"/>
                  </a:moveTo>
                  <a:lnTo>
                    <a:pt x="0" y="189"/>
                  </a:lnTo>
                  <a:lnTo>
                    <a:pt x="0" y="170"/>
                  </a:lnTo>
                  <a:lnTo>
                    <a:pt x="19" y="170"/>
                  </a:lnTo>
                  <a:lnTo>
                    <a:pt x="19" y="189"/>
                  </a:lnTo>
                  <a:close/>
                  <a:moveTo>
                    <a:pt x="19" y="132"/>
                  </a:moveTo>
                  <a:lnTo>
                    <a:pt x="0" y="132"/>
                  </a:lnTo>
                  <a:lnTo>
                    <a:pt x="0" y="113"/>
                  </a:lnTo>
                  <a:lnTo>
                    <a:pt x="19" y="113"/>
                  </a:lnTo>
                  <a:lnTo>
                    <a:pt x="19" y="132"/>
                  </a:lnTo>
                  <a:close/>
                  <a:moveTo>
                    <a:pt x="19" y="76"/>
                  </a:moveTo>
                  <a:lnTo>
                    <a:pt x="0" y="76"/>
                  </a:lnTo>
                  <a:lnTo>
                    <a:pt x="0" y="57"/>
                  </a:lnTo>
                  <a:lnTo>
                    <a:pt x="19" y="57"/>
                  </a:lnTo>
                  <a:lnTo>
                    <a:pt x="19" y="76"/>
                  </a:lnTo>
                  <a:close/>
                  <a:moveTo>
                    <a:pt x="19" y="19"/>
                  </a:moveTo>
                  <a:lnTo>
                    <a:pt x="0" y="19"/>
                  </a:lnTo>
                  <a:lnTo>
                    <a:pt x="0" y="0"/>
                  </a:lnTo>
                  <a:lnTo>
                    <a:pt x="19" y="0"/>
                  </a:lnTo>
                  <a:lnTo>
                    <a:pt x="19" y="19"/>
                  </a:lnTo>
                  <a:close/>
                </a:path>
              </a:pathLst>
            </a:custGeom>
            <a:solidFill>
              <a:srgbClr val="FE7F8D"/>
            </a:solidFill>
            <a:ln>
              <a:solidFill>
                <a:schemeClr val="bg1">
                  <a:lumMod val="50000"/>
                </a:schemeClr>
              </a:solidFill>
            </a:ln>
          </p:spPr>
          <p:txBody>
            <a:bodyPr vert="horz" wrap="square" lIns="91440" tIns="45720" rIns="91440" bIns="45720" numCol="1" anchor="t" anchorCtr="0" compatLnSpc="1"/>
            <a:lstStyle/>
            <a:p>
              <a:endParaRPr lang="zh-CN" altLang="en-US">
                <a:latin typeface="+mj-lt"/>
                <a:ea typeface="微软雅黑"/>
                <a:cs typeface="+mn-ea"/>
                <a:sym typeface="Arial"/>
              </a:endParaRPr>
            </a:p>
          </p:txBody>
        </p:sp>
        <p:sp>
          <p:nvSpPr>
            <p:cNvPr id="40" name="Freeform 40"/>
            <p:cNvSpPr>
              <a:spLocks noEditPoints="1"/>
            </p:cNvSpPr>
            <p:nvPr/>
          </p:nvSpPr>
          <p:spPr bwMode="auto">
            <a:xfrm>
              <a:off x="4947071" y="2614494"/>
              <a:ext cx="23822" cy="998002"/>
            </a:xfrm>
            <a:custGeom>
              <a:avLst/>
              <a:gdLst>
                <a:gd name="T0" fmla="*/ 0 w 18"/>
                <a:gd name="T1" fmla="*/ 754 h 754"/>
                <a:gd name="T2" fmla="*/ 18 w 18"/>
                <a:gd name="T3" fmla="*/ 737 h 754"/>
                <a:gd name="T4" fmla="*/ 18 w 18"/>
                <a:gd name="T5" fmla="*/ 699 h 754"/>
                <a:gd name="T6" fmla="*/ 0 w 18"/>
                <a:gd name="T7" fmla="*/ 680 h 754"/>
                <a:gd name="T8" fmla="*/ 18 w 18"/>
                <a:gd name="T9" fmla="*/ 699 h 754"/>
                <a:gd name="T10" fmla="*/ 0 w 18"/>
                <a:gd name="T11" fmla="*/ 643 h 754"/>
                <a:gd name="T12" fmla="*/ 18 w 18"/>
                <a:gd name="T13" fmla="*/ 624 h 754"/>
                <a:gd name="T14" fmla="*/ 18 w 18"/>
                <a:gd name="T15" fmla="*/ 586 h 754"/>
                <a:gd name="T16" fmla="*/ 0 w 18"/>
                <a:gd name="T17" fmla="*/ 567 h 754"/>
                <a:gd name="T18" fmla="*/ 18 w 18"/>
                <a:gd name="T19" fmla="*/ 586 h 754"/>
                <a:gd name="T20" fmla="*/ 0 w 18"/>
                <a:gd name="T21" fmla="*/ 529 h 754"/>
                <a:gd name="T22" fmla="*/ 18 w 18"/>
                <a:gd name="T23" fmla="*/ 510 h 754"/>
                <a:gd name="T24" fmla="*/ 18 w 18"/>
                <a:gd name="T25" fmla="*/ 473 h 754"/>
                <a:gd name="T26" fmla="*/ 0 w 18"/>
                <a:gd name="T27" fmla="*/ 454 h 754"/>
                <a:gd name="T28" fmla="*/ 18 w 18"/>
                <a:gd name="T29" fmla="*/ 473 h 754"/>
                <a:gd name="T30" fmla="*/ 0 w 18"/>
                <a:gd name="T31" fmla="*/ 416 h 754"/>
                <a:gd name="T32" fmla="*/ 18 w 18"/>
                <a:gd name="T33" fmla="*/ 397 h 754"/>
                <a:gd name="T34" fmla="*/ 18 w 18"/>
                <a:gd name="T35" fmla="*/ 359 h 754"/>
                <a:gd name="T36" fmla="*/ 0 w 18"/>
                <a:gd name="T37" fmla="*/ 340 h 754"/>
                <a:gd name="T38" fmla="*/ 18 w 18"/>
                <a:gd name="T39" fmla="*/ 359 h 754"/>
                <a:gd name="T40" fmla="*/ 0 w 18"/>
                <a:gd name="T41" fmla="*/ 303 h 754"/>
                <a:gd name="T42" fmla="*/ 18 w 18"/>
                <a:gd name="T43" fmla="*/ 284 h 754"/>
                <a:gd name="T44" fmla="*/ 18 w 18"/>
                <a:gd name="T45" fmla="*/ 246 h 754"/>
                <a:gd name="T46" fmla="*/ 0 w 18"/>
                <a:gd name="T47" fmla="*/ 227 h 754"/>
                <a:gd name="T48" fmla="*/ 18 w 18"/>
                <a:gd name="T49" fmla="*/ 246 h 754"/>
                <a:gd name="T50" fmla="*/ 0 w 18"/>
                <a:gd name="T51" fmla="*/ 189 h 754"/>
                <a:gd name="T52" fmla="*/ 18 w 18"/>
                <a:gd name="T53" fmla="*/ 170 h 754"/>
                <a:gd name="T54" fmla="*/ 18 w 18"/>
                <a:gd name="T55" fmla="*/ 132 h 754"/>
                <a:gd name="T56" fmla="*/ 0 w 18"/>
                <a:gd name="T57" fmla="*/ 114 h 754"/>
                <a:gd name="T58" fmla="*/ 18 w 18"/>
                <a:gd name="T59" fmla="*/ 132 h 754"/>
                <a:gd name="T60" fmla="*/ 0 w 18"/>
                <a:gd name="T61" fmla="*/ 76 h 754"/>
                <a:gd name="T62" fmla="*/ 18 w 18"/>
                <a:gd name="T63" fmla="*/ 57 h 754"/>
                <a:gd name="T64" fmla="*/ 18 w 18"/>
                <a:gd name="T65" fmla="*/ 19 h 754"/>
                <a:gd name="T66" fmla="*/ 0 w 18"/>
                <a:gd name="T67" fmla="*/ 0 h 754"/>
                <a:gd name="T68" fmla="*/ 18 w 18"/>
                <a:gd name="T69" fmla="*/ 19 h 7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8" h="754">
                  <a:moveTo>
                    <a:pt x="18" y="754"/>
                  </a:moveTo>
                  <a:lnTo>
                    <a:pt x="0" y="754"/>
                  </a:lnTo>
                  <a:lnTo>
                    <a:pt x="0" y="737"/>
                  </a:lnTo>
                  <a:lnTo>
                    <a:pt x="18" y="737"/>
                  </a:lnTo>
                  <a:lnTo>
                    <a:pt x="18" y="754"/>
                  </a:lnTo>
                  <a:close/>
                  <a:moveTo>
                    <a:pt x="18" y="699"/>
                  </a:moveTo>
                  <a:lnTo>
                    <a:pt x="0" y="699"/>
                  </a:lnTo>
                  <a:lnTo>
                    <a:pt x="0" y="680"/>
                  </a:lnTo>
                  <a:lnTo>
                    <a:pt x="18" y="680"/>
                  </a:lnTo>
                  <a:lnTo>
                    <a:pt x="18" y="699"/>
                  </a:lnTo>
                  <a:close/>
                  <a:moveTo>
                    <a:pt x="18" y="643"/>
                  </a:moveTo>
                  <a:lnTo>
                    <a:pt x="0" y="643"/>
                  </a:lnTo>
                  <a:lnTo>
                    <a:pt x="0" y="624"/>
                  </a:lnTo>
                  <a:lnTo>
                    <a:pt x="18" y="624"/>
                  </a:lnTo>
                  <a:lnTo>
                    <a:pt x="18" y="643"/>
                  </a:lnTo>
                  <a:close/>
                  <a:moveTo>
                    <a:pt x="18" y="586"/>
                  </a:moveTo>
                  <a:lnTo>
                    <a:pt x="0" y="586"/>
                  </a:lnTo>
                  <a:lnTo>
                    <a:pt x="0" y="567"/>
                  </a:lnTo>
                  <a:lnTo>
                    <a:pt x="18" y="567"/>
                  </a:lnTo>
                  <a:lnTo>
                    <a:pt x="18" y="586"/>
                  </a:lnTo>
                  <a:close/>
                  <a:moveTo>
                    <a:pt x="18" y="529"/>
                  </a:moveTo>
                  <a:lnTo>
                    <a:pt x="0" y="529"/>
                  </a:lnTo>
                  <a:lnTo>
                    <a:pt x="0" y="510"/>
                  </a:lnTo>
                  <a:lnTo>
                    <a:pt x="18" y="510"/>
                  </a:lnTo>
                  <a:lnTo>
                    <a:pt x="18" y="529"/>
                  </a:lnTo>
                  <a:close/>
                  <a:moveTo>
                    <a:pt x="18" y="473"/>
                  </a:moveTo>
                  <a:lnTo>
                    <a:pt x="0" y="473"/>
                  </a:lnTo>
                  <a:lnTo>
                    <a:pt x="0" y="454"/>
                  </a:lnTo>
                  <a:lnTo>
                    <a:pt x="18" y="454"/>
                  </a:lnTo>
                  <a:lnTo>
                    <a:pt x="18" y="473"/>
                  </a:lnTo>
                  <a:close/>
                  <a:moveTo>
                    <a:pt x="18" y="416"/>
                  </a:moveTo>
                  <a:lnTo>
                    <a:pt x="0" y="416"/>
                  </a:lnTo>
                  <a:lnTo>
                    <a:pt x="0" y="397"/>
                  </a:lnTo>
                  <a:lnTo>
                    <a:pt x="18" y="397"/>
                  </a:lnTo>
                  <a:lnTo>
                    <a:pt x="18" y="416"/>
                  </a:lnTo>
                  <a:close/>
                  <a:moveTo>
                    <a:pt x="18" y="359"/>
                  </a:moveTo>
                  <a:lnTo>
                    <a:pt x="0" y="359"/>
                  </a:lnTo>
                  <a:lnTo>
                    <a:pt x="0" y="340"/>
                  </a:lnTo>
                  <a:lnTo>
                    <a:pt x="18" y="340"/>
                  </a:lnTo>
                  <a:lnTo>
                    <a:pt x="18" y="359"/>
                  </a:lnTo>
                  <a:close/>
                  <a:moveTo>
                    <a:pt x="18" y="303"/>
                  </a:moveTo>
                  <a:lnTo>
                    <a:pt x="0" y="303"/>
                  </a:lnTo>
                  <a:lnTo>
                    <a:pt x="0" y="284"/>
                  </a:lnTo>
                  <a:lnTo>
                    <a:pt x="18" y="284"/>
                  </a:lnTo>
                  <a:lnTo>
                    <a:pt x="18" y="303"/>
                  </a:lnTo>
                  <a:close/>
                  <a:moveTo>
                    <a:pt x="18" y="246"/>
                  </a:moveTo>
                  <a:lnTo>
                    <a:pt x="0" y="246"/>
                  </a:lnTo>
                  <a:lnTo>
                    <a:pt x="0" y="227"/>
                  </a:lnTo>
                  <a:lnTo>
                    <a:pt x="18" y="227"/>
                  </a:lnTo>
                  <a:lnTo>
                    <a:pt x="18" y="246"/>
                  </a:lnTo>
                  <a:close/>
                  <a:moveTo>
                    <a:pt x="18" y="189"/>
                  </a:moveTo>
                  <a:lnTo>
                    <a:pt x="0" y="189"/>
                  </a:lnTo>
                  <a:lnTo>
                    <a:pt x="0" y="170"/>
                  </a:lnTo>
                  <a:lnTo>
                    <a:pt x="18" y="170"/>
                  </a:lnTo>
                  <a:lnTo>
                    <a:pt x="18" y="189"/>
                  </a:lnTo>
                  <a:close/>
                  <a:moveTo>
                    <a:pt x="18" y="132"/>
                  </a:moveTo>
                  <a:lnTo>
                    <a:pt x="0" y="132"/>
                  </a:lnTo>
                  <a:lnTo>
                    <a:pt x="0" y="114"/>
                  </a:lnTo>
                  <a:lnTo>
                    <a:pt x="18" y="114"/>
                  </a:lnTo>
                  <a:lnTo>
                    <a:pt x="18" y="132"/>
                  </a:lnTo>
                  <a:close/>
                  <a:moveTo>
                    <a:pt x="18" y="76"/>
                  </a:moveTo>
                  <a:lnTo>
                    <a:pt x="0" y="76"/>
                  </a:lnTo>
                  <a:lnTo>
                    <a:pt x="0" y="57"/>
                  </a:lnTo>
                  <a:lnTo>
                    <a:pt x="18" y="57"/>
                  </a:lnTo>
                  <a:lnTo>
                    <a:pt x="18" y="76"/>
                  </a:lnTo>
                  <a:close/>
                  <a:moveTo>
                    <a:pt x="18" y="19"/>
                  </a:moveTo>
                  <a:lnTo>
                    <a:pt x="0" y="19"/>
                  </a:lnTo>
                  <a:lnTo>
                    <a:pt x="0" y="0"/>
                  </a:lnTo>
                  <a:lnTo>
                    <a:pt x="18" y="0"/>
                  </a:lnTo>
                  <a:lnTo>
                    <a:pt x="18" y="19"/>
                  </a:lnTo>
                  <a:close/>
                </a:path>
              </a:pathLst>
            </a:custGeom>
            <a:solidFill>
              <a:srgbClr val="FE7F8D"/>
            </a:solidFill>
            <a:ln>
              <a:solidFill>
                <a:schemeClr val="bg1">
                  <a:lumMod val="50000"/>
                </a:schemeClr>
              </a:solidFill>
            </a:ln>
          </p:spPr>
          <p:txBody>
            <a:bodyPr vert="horz" wrap="square" lIns="91440" tIns="45720" rIns="91440" bIns="45720" numCol="1" anchor="t" anchorCtr="0" compatLnSpc="1"/>
            <a:lstStyle/>
            <a:p>
              <a:endParaRPr lang="zh-CN" altLang="en-US">
                <a:latin typeface="+mj-lt"/>
                <a:ea typeface="微软雅黑"/>
                <a:cs typeface="+mn-ea"/>
                <a:sym typeface="Arial"/>
              </a:endParaRPr>
            </a:p>
          </p:txBody>
        </p:sp>
        <p:sp>
          <p:nvSpPr>
            <p:cNvPr id="41" name="Freeform 41"/>
            <p:cNvSpPr>
              <a:spLocks noEditPoints="1"/>
            </p:cNvSpPr>
            <p:nvPr/>
          </p:nvSpPr>
          <p:spPr bwMode="auto">
            <a:xfrm>
              <a:off x="6932229" y="2633024"/>
              <a:ext cx="25146" cy="550621"/>
            </a:xfrm>
            <a:custGeom>
              <a:avLst/>
              <a:gdLst>
                <a:gd name="T0" fmla="*/ 19 w 19"/>
                <a:gd name="T1" fmla="*/ 416 h 416"/>
                <a:gd name="T2" fmla="*/ 0 w 19"/>
                <a:gd name="T3" fmla="*/ 416 h 416"/>
                <a:gd name="T4" fmla="*/ 0 w 19"/>
                <a:gd name="T5" fmla="*/ 397 h 416"/>
                <a:gd name="T6" fmla="*/ 19 w 19"/>
                <a:gd name="T7" fmla="*/ 397 h 416"/>
                <a:gd name="T8" fmla="*/ 19 w 19"/>
                <a:gd name="T9" fmla="*/ 416 h 416"/>
                <a:gd name="T10" fmla="*/ 19 w 19"/>
                <a:gd name="T11" fmla="*/ 359 h 416"/>
                <a:gd name="T12" fmla="*/ 0 w 19"/>
                <a:gd name="T13" fmla="*/ 359 h 416"/>
                <a:gd name="T14" fmla="*/ 0 w 19"/>
                <a:gd name="T15" fmla="*/ 340 h 416"/>
                <a:gd name="T16" fmla="*/ 19 w 19"/>
                <a:gd name="T17" fmla="*/ 340 h 416"/>
                <a:gd name="T18" fmla="*/ 19 w 19"/>
                <a:gd name="T19" fmla="*/ 359 h 416"/>
                <a:gd name="T20" fmla="*/ 19 w 19"/>
                <a:gd name="T21" fmla="*/ 303 h 416"/>
                <a:gd name="T22" fmla="*/ 0 w 19"/>
                <a:gd name="T23" fmla="*/ 303 h 416"/>
                <a:gd name="T24" fmla="*/ 0 w 19"/>
                <a:gd name="T25" fmla="*/ 284 h 416"/>
                <a:gd name="T26" fmla="*/ 19 w 19"/>
                <a:gd name="T27" fmla="*/ 284 h 416"/>
                <a:gd name="T28" fmla="*/ 19 w 19"/>
                <a:gd name="T29" fmla="*/ 303 h 416"/>
                <a:gd name="T30" fmla="*/ 19 w 19"/>
                <a:gd name="T31" fmla="*/ 246 h 416"/>
                <a:gd name="T32" fmla="*/ 0 w 19"/>
                <a:gd name="T33" fmla="*/ 246 h 416"/>
                <a:gd name="T34" fmla="*/ 0 w 19"/>
                <a:gd name="T35" fmla="*/ 227 h 416"/>
                <a:gd name="T36" fmla="*/ 19 w 19"/>
                <a:gd name="T37" fmla="*/ 227 h 416"/>
                <a:gd name="T38" fmla="*/ 19 w 19"/>
                <a:gd name="T39" fmla="*/ 246 h 416"/>
                <a:gd name="T40" fmla="*/ 19 w 19"/>
                <a:gd name="T41" fmla="*/ 189 h 416"/>
                <a:gd name="T42" fmla="*/ 0 w 19"/>
                <a:gd name="T43" fmla="*/ 189 h 416"/>
                <a:gd name="T44" fmla="*/ 0 w 19"/>
                <a:gd name="T45" fmla="*/ 170 h 416"/>
                <a:gd name="T46" fmla="*/ 19 w 19"/>
                <a:gd name="T47" fmla="*/ 170 h 416"/>
                <a:gd name="T48" fmla="*/ 19 w 19"/>
                <a:gd name="T49" fmla="*/ 189 h 416"/>
                <a:gd name="T50" fmla="*/ 19 w 19"/>
                <a:gd name="T51" fmla="*/ 133 h 416"/>
                <a:gd name="T52" fmla="*/ 0 w 19"/>
                <a:gd name="T53" fmla="*/ 133 h 416"/>
                <a:gd name="T54" fmla="*/ 0 w 19"/>
                <a:gd name="T55" fmla="*/ 114 h 416"/>
                <a:gd name="T56" fmla="*/ 19 w 19"/>
                <a:gd name="T57" fmla="*/ 114 h 416"/>
                <a:gd name="T58" fmla="*/ 19 w 19"/>
                <a:gd name="T59" fmla="*/ 133 h 416"/>
                <a:gd name="T60" fmla="*/ 19 w 19"/>
                <a:gd name="T61" fmla="*/ 76 h 416"/>
                <a:gd name="T62" fmla="*/ 0 w 19"/>
                <a:gd name="T63" fmla="*/ 76 h 416"/>
                <a:gd name="T64" fmla="*/ 0 w 19"/>
                <a:gd name="T65" fmla="*/ 57 h 416"/>
                <a:gd name="T66" fmla="*/ 19 w 19"/>
                <a:gd name="T67" fmla="*/ 57 h 416"/>
                <a:gd name="T68" fmla="*/ 19 w 19"/>
                <a:gd name="T69" fmla="*/ 76 h 416"/>
                <a:gd name="T70" fmla="*/ 19 w 19"/>
                <a:gd name="T71" fmla="*/ 19 h 416"/>
                <a:gd name="T72" fmla="*/ 0 w 19"/>
                <a:gd name="T73" fmla="*/ 19 h 416"/>
                <a:gd name="T74" fmla="*/ 0 w 19"/>
                <a:gd name="T75" fmla="*/ 0 h 416"/>
                <a:gd name="T76" fmla="*/ 19 w 19"/>
                <a:gd name="T77" fmla="*/ 0 h 416"/>
                <a:gd name="T78" fmla="*/ 19 w 19"/>
                <a:gd name="T79" fmla="*/ 19 h 4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 h="416">
                  <a:moveTo>
                    <a:pt x="19" y="416"/>
                  </a:moveTo>
                  <a:lnTo>
                    <a:pt x="0" y="416"/>
                  </a:lnTo>
                  <a:lnTo>
                    <a:pt x="0" y="397"/>
                  </a:lnTo>
                  <a:lnTo>
                    <a:pt x="19" y="397"/>
                  </a:lnTo>
                  <a:lnTo>
                    <a:pt x="19" y="416"/>
                  </a:lnTo>
                  <a:close/>
                  <a:moveTo>
                    <a:pt x="19" y="359"/>
                  </a:moveTo>
                  <a:lnTo>
                    <a:pt x="0" y="359"/>
                  </a:lnTo>
                  <a:lnTo>
                    <a:pt x="0" y="340"/>
                  </a:lnTo>
                  <a:lnTo>
                    <a:pt x="19" y="340"/>
                  </a:lnTo>
                  <a:lnTo>
                    <a:pt x="19" y="359"/>
                  </a:lnTo>
                  <a:close/>
                  <a:moveTo>
                    <a:pt x="19" y="303"/>
                  </a:moveTo>
                  <a:lnTo>
                    <a:pt x="0" y="303"/>
                  </a:lnTo>
                  <a:lnTo>
                    <a:pt x="0" y="284"/>
                  </a:lnTo>
                  <a:lnTo>
                    <a:pt x="19" y="284"/>
                  </a:lnTo>
                  <a:lnTo>
                    <a:pt x="19" y="303"/>
                  </a:lnTo>
                  <a:close/>
                  <a:moveTo>
                    <a:pt x="19" y="246"/>
                  </a:moveTo>
                  <a:lnTo>
                    <a:pt x="0" y="246"/>
                  </a:lnTo>
                  <a:lnTo>
                    <a:pt x="0" y="227"/>
                  </a:lnTo>
                  <a:lnTo>
                    <a:pt x="19" y="227"/>
                  </a:lnTo>
                  <a:lnTo>
                    <a:pt x="19" y="246"/>
                  </a:lnTo>
                  <a:close/>
                  <a:moveTo>
                    <a:pt x="19" y="189"/>
                  </a:moveTo>
                  <a:lnTo>
                    <a:pt x="0" y="189"/>
                  </a:lnTo>
                  <a:lnTo>
                    <a:pt x="0" y="170"/>
                  </a:lnTo>
                  <a:lnTo>
                    <a:pt x="19" y="170"/>
                  </a:lnTo>
                  <a:lnTo>
                    <a:pt x="19" y="189"/>
                  </a:lnTo>
                  <a:close/>
                  <a:moveTo>
                    <a:pt x="19" y="133"/>
                  </a:moveTo>
                  <a:lnTo>
                    <a:pt x="0" y="133"/>
                  </a:lnTo>
                  <a:lnTo>
                    <a:pt x="0" y="114"/>
                  </a:lnTo>
                  <a:lnTo>
                    <a:pt x="19" y="114"/>
                  </a:lnTo>
                  <a:lnTo>
                    <a:pt x="19" y="133"/>
                  </a:lnTo>
                  <a:close/>
                  <a:moveTo>
                    <a:pt x="19" y="76"/>
                  </a:moveTo>
                  <a:lnTo>
                    <a:pt x="0" y="76"/>
                  </a:lnTo>
                  <a:lnTo>
                    <a:pt x="0" y="57"/>
                  </a:lnTo>
                  <a:lnTo>
                    <a:pt x="19" y="57"/>
                  </a:lnTo>
                  <a:lnTo>
                    <a:pt x="19" y="76"/>
                  </a:lnTo>
                  <a:close/>
                  <a:moveTo>
                    <a:pt x="19" y="19"/>
                  </a:moveTo>
                  <a:lnTo>
                    <a:pt x="0" y="19"/>
                  </a:lnTo>
                  <a:lnTo>
                    <a:pt x="0" y="0"/>
                  </a:lnTo>
                  <a:lnTo>
                    <a:pt x="19" y="0"/>
                  </a:lnTo>
                  <a:lnTo>
                    <a:pt x="19" y="19"/>
                  </a:lnTo>
                  <a:close/>
                </a:path>
              </a:pathLst>
            </a:custGeom>
            <a:solidFill>
              <a:srgbClr val="FE7F8D"/>
            </a:solidFill>
            <a:ln>
              <a:solidFill>
                <a:schemeClr val="bg1">
                  <a:lumMod val="50000"/>
                </a:schemeClr>
              </a:solidFill>
            </a:ln>
          </p:spPr>
          <p:txBody>
            <a:bodyPr vert="horz" wrap="square" lIns="91440" tIns="45720" rIns="91440" bIns="45720" numCol="1" anchor="t" anchorCtr="0" compatLnSpc="1"/>
            <a:lstStyle/>
            <a:p>
              <a:endParaRPr lang="zh-CN" altLang="en-US">
                <a:solidFill>
                  <a:srgbClr val="800080"/>
                </a:solidFill>
                <a:latin typeface="+mj-lt"/>
                <a:ea typeface="微软雅黑"/>
                <a:cs typeface="+mn-ea"/>
                <a:sym typeface="Arial"/>
              </a:endParaRPr>
            </a:p>
          </p:txBody>
        </p:sp>
        <p:sp>
          <p:nvSpPr>
            <p:cNvPr id="42" name="TextBox 41"/>
            <p:cNvSpPr txBox="1"/>
            <p:nvPr/>
          </p:nvSpPr>
          <p:spPr>
            <a:xfrm>
              <a:off x="2189546" y="2437815"/>
              <a:ext cx="1858201" cy="461665"/>
            </a:xfrm>
            <a:prstGeom prst="rect">
              <a:avLst/>
            </a:prstGeom>
            <a:noFill/>
          </p:spPr>
          <p:txBody>
            <a:bodyPr wrap="none" rtlCol="0">
              <a:spAutoFit/>
            </a:bodyPr>
            <a:lstStyle/>
            <a:p>
              <a:pPr algn="ctr"/>
              <a:r>
                <a:rPr lang="tr-TR" altLang="zh-CN" sz="2400" b="1" dirty="0" err="1">
                  <a:solidFill>
                    <a:schemeClr val="tx1">
                      <a:lumMod val="50000"/>
                      <a:lumOff val="50000"/>
                    </a:schemeClr>
                  </a:solidFill>
                  <a:latin typeface="+mj-lt"/>
                  <a:ea typeface="微软雅黑"/>
                  <a:cs typeface="+mn-ea"/>
                  <a:sym typeface="Arial"/>
                </a:rPr>
                <a:t>Acquisition</a:t>
              </a:r>
              <a:endParaRPr lang="zh-CN" altLang="en-US" sz="2400" b="1" dirty="0">
                <a:solidFill>
                  <a:schemeClr val="tx1">
                    <a:lumMod val="50000"/>
                    <a:lumOff val="50000"/>
                  </a:schemeClr>
                </a:solidFill>
                <a:latin typeface="+mj-lt"/>
                <a:ea typeface="微软雅黑"/>
                <a:cs typeface="+mn-ea"/>
                <a:sym typeface="Arial"/>
              </a:endParaRPr>
            </a:p>
          </p:txBody>
        </p:sp>
        <p:sp>
          <p:nvSpPr>
            <p:cNvPr id="43" name="TextBox 42"/>
            <p:cNvSpPr txBox="1"/>
            <p:nvPr/>
          </p:nvSpPr>
          <p:spPr>
            <a:xfrm>
              <a:off x="8301805" y="2286180"/>
              <a:ext cx="1707520" cy="461665"/>
            </a:xfrm>
            <a:prstGeom prst="rect">
              <a:avLst/>
            </a:prstGeom>
            <a:noFill/>
          </p:spPr>
          <p:txBody>
            <a:bodyPr wrap="none" rtlCol="0">
              <a:spAutoFit/>
            </a:bodyPr>
            <a:lstStyle/>
            <a:p>
              <a:pPr algn="ctr"/>
              <a:r>
                <a:rPr lang="tr-TR" altLang="zh-CN" sz="2400" b="1" dirty="0">
                  <a:solidFill>
                    <a:schemeClr val="tx1">
                      <a:lumMod val="50000"/>
                      <a:lumOff val="50000"/>
                    </a:schemeClr>
                  </a:solidFill>
                  <a:latin typeface="+mj-lt"/>
                  <a:ea typeface="微软雅黑"/>
                  <a:cs typeface="+mn-ea"/>
                  <a:sym typeface="Arial"/>
                </a:rPr>
                <a:t>Enterprise</a:t>
              </a:r>
              <a:endParaRPr lang="zh-CN" altLang="en-US" sz="2400" b="1" dirty="0">
                <a:solidFill>
                  <a:schemeClr val="tx1">
                    <a:lumMod val="50000"/>
                    <a:lumOff val="50000"/>
                  </a:schemeClr>
                </a:solidFill>
                <a:latin typeface="+mj-lt"/>
                <a:ea typeface="微软雅黑"/>
                <a:cs typeface="+mn-ea"/>
                <a:sym typeface="Arial"/>
              </a:endParaRPr>
            </a:p>
          </p:txBody>
        </p:sp>
        <p:sp>
          <p:nvSpPr>
            <p:cNvPr id="44" name="TextBox 43"/>
            <p:cNvSpPr txBox="1"/>
            <p:nvPr/>
          </p:nvSpPr>
          <p:spPr>
            <a:xfrm>
              <a:off x="7080796" y="5297595"/>
              <a:ext cx="1406154" cy="461665"/>
            </a:xfrm>
            <a:prstGeom prst="rect">
              <a:avLst/>
            </a:prstGeom>
            <a:noFill/>
          </p:spPr>
          <p:txBody>
            <a:bodyPr wrap="none" rtlCol="0">
              <a:spAutoFit/>
            </a:bodyPr>
            <a:lstStyle/>
            <a:p>
              <a:pPr algn="ctr"/>
              <a:r>
                <a:rPr lang="tr-TR" altLang="zh-CN" sz="2400" b="1" dirty="0">
                  <a:solidFill>
                    <a:schemeClr val="tx1">
                      <a:lumMod val="50000"/>
                      <a:lumOff val="50000"/>
                    </a:schemeClr>
                  </a:solidFill>
                  <a:latin typeface="+mj-lt"/>
                  <a:ea typeface="微软雅黑"/>
                  <a:cs typeface="+mn-ea"/>
                  <a:sym typeface="Arial"/>
                </a:rPr>
                <a:t>Business</a:t>
              </a:r>
              <a:endParaRPr lang="zh-CN" altLang="en-US" sz="2400" b="1" dirty="0">
                <a:solidFill>
                  <a:schemeClr val="tx1">
                    <a:lumMod val="50000"/>
                    <a:lumOff val="50000"/>
                  </a:schemeClr>
                </a:solidFill>
                <a:latin typeface="+mj-lt"/>
                <a:ea typeface="微软雅黑"/>
                <a:cs typeface="+mn-ea"/>
                <a:sym typeface="Arial"/>
              </a:endParaRPr>
            </a:p>
          </p:txBody>
        </p:sp>
        <p:sp>
          <p:nvSpPr>
            <p:cNvPr id="45" name="TextBox 44"/>
            <p:cNvSpPr txBox="1"/>
            <p:nvPr/>
          </p:nvSpPr>
          <p:spPr>
            <a:xfrm>
              <a:off x="4143354" y="5818956"/>
              <a:ext cx="2173861" cy="461665"/>
            </a:xfrm>
            <a:prstGeom prst="rect">
              <a:avLst/>
            </a:prstGeom>
            <a:noFill/>
          </p:spPr>
          <p:txBody>
            <a:bodyPr wrap="square" rtlCol="0">
              <a:spAutoFit/>
            </a:bodyPr>
            <a:lstStyle/>
            <a:p>
              <a:pPr algn="ctr"/>
              <a:r>
                <a:rPr lang="tr-TR" altLang="zh-CN" sz="2400" b="1" dirty="0" err="1">
                  <a:solidFill>
                    <a:schemeClr val="tx1">
                      <a:lumMod val="50000"/>
                      <a:lumOff val="50000"/>
                    </a:schemeClr>
                  </a:solidFill>
                  <a:latin typeface="+mj-lt"/>
                  <a:ea typeface="微软雅黑"/>
                  <a:cs typeface="+mn-ea"/>
                  <a:sym typeface="Arial"/>
                </a:rPr>
                <a:t>Customer</a:t>
              </a:r>
              <a:endParaRPr lang="zh-CN" altLang="en-US" sz="2400" b="1" dirty="0">
                <a:solidFill>
                  <a:schemeClr val="tx1">
                    <a:lumMod val="50000"/>
                    <a:lumOff val="50000"/>
                  </a:schemeClr>
                </a:solidFill>
                <a:latin typeface="+mj-lt"/>
                <a:ea typeface="微软雅黑"/>
                <a:cs typeface="+mn-ea"/>
                <a:sym typeface="Arial"/>
              </a:endParaRPr>
            </a:p>
          </p:txBody>
        </p:sp>
        <p:sp>
          <p:nvSpPr>
            <p:cNvPr id="46" name="Oval 27"/>
            <p:cNvSpPr>
              <a:spLocks noChangeArrowheads="1"/>
            </p:cNvSpPr>
            <p:nvPr/>
          </p:nvSpPr>
          <p:spPr bwMode="auto">
            <a:xfrm>
              <a:off x="5230285" y="5128029"/>
              <a:ext cx="116462" cy="116477"/>
            </a:xfrm>
            <a:prstGeom prst="ellipse">
              <a:avLst/>
            </a:prstGeom>
            <a:solidFill>
              <a:srgbClr val="FE7F8D"/>
            </a:solidFill>
            <a:ln>
              <a:noFill/>
            </a:ln>
          </p:spPr>
          <p:txBody>
            <a:bodyPr vert="horz" wrap="square" lIns="91440" tIns="45720" rIns="91440" bIns="45720" numCol="1" anchor="t" anchorCtr="0" compatLnSpc="1"/>
            <a:lstStyle/>
            <a:p>
              <a:endParaRPr lang="zh-CN" altLang="en-US">
                <a:latin typeface="+mj-lt"/>
                <a:ea typeface="微软雅黑"/>
                <a:cs typeface="+mn-ea"/>
                <a:sym typeface="Arial"/>
              </a:endParaRPr>
            </a:p>
          </p:txBody>
        </p:sp>
        <p:sp>
          <p:nvSpPr>
            <p:cNvPr id="47" name="Oval 26"/>
            <p:cNvSpPr>
              <a:spLocks noChangeArrowheads="1"/>
            </p:cNvSpPr>
            <p:nvPr/>
          </p:nvSpPr>
          <p:spPr bwMode="auto">
            <a:xfrm>
              <a:off x="7241913" y="4636970"/>
              <a:ext cx="112492" cy="112507"/>
            </a:xfrm>
            <a:prstGeom prst="ellipse">
              <a:avLst/>
            </a:prstGeom>
            <a:solidFill>
              <a:srgbClr val="FE7F8D"/>
            </a:solidFill>
            <a:ln>
              <a:noFill/>
            </a:ln>
          </p:spPr>
          <p:txBody>
            <a:bodyPr vert="horz" wrap="square" lIns="91440" tIns="45720" rIns="91440" bIns="45720" numCol="1" anchor="t" anchorCtr="0" compatLnSpc="1"/>
            <a:lstStyle/>
            <a:p>
              <a:endParaRPr lang="zh-CN" altLang="en-US">
                <a:latin typeface="+mj-lt"/>
                <a:ea typeface="微软雅黑"/>
                <a:cs typeface="+mn-ea"/>
                <a:sym typeface="Arial"/>
              </a:endParaRPr>
            </a:p>
          </p:txBody>
        </p:sp>
        <p:sp>
          <p:nvSpPr>
            <p:cNvPr id="48" name="Oval 24"/>
            <p:cNvSpPr>
              <a:spLocks noChangeArrowheads="1"/>
            </p:cNvSpPr>
            <p:nvPr/>
          </p:nvSpPr>
          <p:spPr bwMode="auto">
            <a:xfrm>
              <a:off x="6881938" y="3146585"/>
              <a:ext cx="115140" cy="112507"/>
            </a:xfrm>
            <a:prstGeom prst="ellipse">
              <a:avLst/>
            </a:prstGeom>
            <a:solidFill>
              <a:srgbClr val="FE7F8D"/>
            </a:solidFill>
            <a:ln>
              <a:noFill/>
            </a:ln>
          </p:spPr>
          <p:txBody>
            <a:bodyPr vert="horz" wrap="square" lIns="91440" tIns="45720" rIns="91440" bIns="45720" numCol="1" anchor="t" anchorCtr="0" compatLnSpc="1"/>
            <a:lstStyle/>
            <a:p>
              <a:endParaRPr lang="zh-CN" altLang="en-US">
                <a:latin typeface="+mj-lt"/>
                <a:ea typeface="微软雅黑"/>
                <a:cs typeface="+mn-ea"/>
                <a:sym typeface="Arial"/>
              </a:endParaRPr>
            </a:p>
          </p:txBody>
        </p:sp>
        <p:sp>
          <p:nvSpPr>
            <p:cNvPr id="49" name="Oval 25"/>
            <p:cNvSpPr>
              <a:spLocks noChangeArrowheads="1"/>
            </p:cNvSpPr>
            <p:nvPr/>
          </p:nvSpPr>
          <p:spPr bwMode="auto">
            <a:xfrm>
              <a:off x="4899425" y="3546315"/>
              <a:ext cx="112492" cy="112507"/>
            </a:xfrm>
            <a:prstGeom prst="ellipse">
              <a:avLst/>
            </a:prstGeom>
            <a:solidFill>
              <a:srgbClr val="FE7F8D"/>
            </a:solidFill>
            <a:ln>
              <a:noFill/>
            </a:ln>
          </p:spPr>
          <p:txBody>
            <a:bodyPr vert="horz" wrap="square" lIns="91440" tIns="45720" rIns="91440" bIns="45720" numCol="1" anchor="t" anchorCtr="0" compatLnSpc="1"/>
            <a:lstStyle/>
            <a:p>
              <a:endParaRPr lang="zh-CN" altLang="en-US">
                <a:latin typeface="+mj-lt"/>
                <a:ea typeface="微软雅黑"/>
                <a:cs typeface="+mn-ea"/>
                <a:sym typeface="Arial"/>
              </a:endParaRPr>
            </a:p>
          </p:txBody>
        </p:sp>
        <p:sp>
          <p:nvSpPr>
            <p:cNvPr id="50" name="Freeform 41"/>
            <p:cNvSpPr>
              <a:spLocks noEditPoints="1"/>
            </p:cNvSpPr>
            <p:nvPr/>
          </p:nvSpPr>
          <p:spPr bwMode="auto">
            <a:xfrm>
              <a:off x="7285586" y="4701392"/>
              <a:ext cx="25146" cy="550621"/>
            </a:xfrm>
            <a:custGeom>
              <a:avLst/>
              <a:gdLst>
                <a:gd name="T0" fmla="*/ 19 w 19"/>
                <a:gd name="T1" fmla="*/ 416 h 416"/>
                <a:gd name="T2" fmla="*/ 0 w 19"/>
                <a:gd name="T3" fmla="*/ 416 h 416"/>
                <a:gd name="T4" fmla="*/ 0 w 19"/>
                <a:gd name="T5" fmla="*/ 397 h 416"/>
                <a:gd name="T6" fmla="*/ 19 w 19"/>
                <a:gd name="T7" fmla="*/ 397 h 416"/>
                <a:gd name="T8" fmla="*/ 19 w 19"/>
                <a:gd name="T9" fmla="*/ 416 h 416"/>
                <a:gd name="T10" fmla="*/ 19 w 19"/>
                <a:gd name="T11" fmla="*/ 359 h 416"/>
                <a:gd name="T12" fmla="*/ 0 w 19"/>
                <a:gd name="T13" fmla="*/ 359 h 416"/>
                <a:gd name="T14" fmla="*/ 0 w 19"/>
                <a:gd name="T15" fmla="*/ 340 h 416"/>
                <a:gd name="T16" fmla="*/ 19 w 19"/>
                <a:gd name="T17" fmla="*/ 340 h 416"/>
                <a:gd name="T18" fmla="*/ 19 w 19"/>
                <a:gd name="T19" fmla="*/ 359 h 416"/>
                <a:gd name="T20" fmla="*/ 19 w 19"/>
                <a:gd name="T21" fmla="*/ 303 h 416"/>
                <a:gd name="T22" fmla="*/ 0 w 19"/>
                <a:gd name="T23" fmla="*/ 303 h 416"/>
                <a:gd name="T24" fmla="*/ 0 w 19"/>
                <a:gd name="T25" fmla="*/ 284 h 416"/>
                <a:gd name="T26" fmla="*/ 19 w 19"/>
                <a:gd name="T27" fmla="*/ 284 h 416"/>
                <a:gd name="T28" fmla="*/ 19 w 19"/>
                <a:gd name="T29" fmla="*/ 303 h 416"/>
                <a:gd name="T30" fmla="*/ 19 w 19"/>
                <a:gd name="T31" fmla="*/ 246 h 416"/>
                <a:gd name="T32" fmla="*/ 0 w 19"/>
                <a:gd name="T33" fmla="*/ 246 h 416"/>
                <a:gd name="T34" fmla="*/ 0 w 19"/>
                <a:gd name="T35" fmla="*/ 227 h 416"/>
                <a:gd name="T36" fmla="*/ 19 w 19"/>
                <a:gd name="T37" fmla="*/ 227 h 416"/>
                <a:gd name="T38" fmla="*/ 19 w 19"/>
                <a:gd name="T39" fmla="*/ 246 h 416"/>
                <a:gd name="T40" fmla="*/ 19 w 19"/>
                <a:gd name="T41" fmla="*/ 189 h 416"/>
                <a:gd name="T42" fmla="*/ 0 w 19"/>
                <a:gd name="T43" fmla="*/ 189 h 416"/>
                <a:gd name="T44" fmla="*/ 0 w 19"/>
                <a:gd name="T45" fmla="*/ 170 h 416"/>
                <a:gd name="T46" fmla="*/ 19 w 19"/>
                <a:gd name="T47" fmla="*/ 170 h 416"/>
                <a:gd name="T48" fmla="*/ 19 w 19"/>
                <a:gd name="T49" fmla="*/ 189 h 416"/>
                <a:gd name="T50" fmla="*/ 19 w 19"/>
                <a:gd name="T51" fmla="*/ 133 h 416"/>
                <a:gd name="T52" fmla="*/ 0 w 19"/>
                <a:gd name="T53" fmla="*/ 133 h 416"/>
                <a:gd name="T54" fmla="*/ 0 w 19"/>
                <a:gd name="T55" fmla="*/ 114 h 416"/>
                <a:gd name="T56" fmla="*/ 19 w 19"/>
                <a:gd name="T57" fmla="*/ 114 h 416"/>
                <a:gd name="T58" fmla="*/ 19 w 19"/>
                <a:gd name="T59" fmla="*/ 133 h 416"/>
                <a:gd name="T60" fmla="*/ 19 w 19"/>
                <a:gd name="T61" fmla="*/ 76 h 416"/>
                <a:gd name="T62" fmla="*/ 0 w 19"/>
                <a:gd name="T63" fmla="*/ 76 h 416"/>
                <a:gd name="T64" fmla="*/ 0 w 19"/>
                <a:gd name="T65" fmla="*/ 57 h 416"/>
                <a:gd name="T66" fmla="*/ 19 w 19"/>
                <a:gd name="T67" fmla="*/ 57 h 416"/>
                <a:gd name="T68" fmla="*/ 19 w 19"/>
                <a:gd name="T69" fmla="*/ 76 h 416"/>
                <a:gd name="T70" fmla="*/ 19 w 19"/>
                <a:gd name="T71" fmla="*/ 19 h 416"/>
                <a:gd name="T72" fmla="*/ 0 w 19"/>
                <a:gd name="T73" fmla="*/ 19 h 416"/>
                <a:gd name="T74" fmla="*/ 0 w 19"/>
                <a:gd name="T75" fmla="*/ 0 h 416"/>
                <a:gd name="T76" fmla="*/ 19 w 19"/>
                <a:gd name="T77" fmla="*/ 0 h 416"/>
                <a:gd name="T78" fmla="*/ 19 w 19"/>
                <a:gd name="T79" fmla="*/ 19 h 4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 h="416">
                  <a:moveTo>
                    <a:pt x="19" y="416"/>
                  </a:moveTo>
                  <a:lnTo>
                    <a:pt x="0" y="416"/>
                  </a:lnTo>
                  <a:lnTo>
                    <a:pt x="0" y="397"/>
                  </a:lnTo>
                  <a:lnTo>
                    <a:pt x="19" y="397"/>
                  </a:lnTo>
                  <a:lnTo>
                    <a:pt x="19" y="416"/>
                  </a:lnTo>
                  <a:close/>
                  <a:moveTo>
                    <a:pt x="19" y="359"/>
                  </a:moveTo>
                  <a:lnTo>
                    <a:pt x="0" y="359"/>
                  </a:lnTo>
                  <a:lnTo>
                    <a:pt x="0" y="340"/>
                  </a:lnTo>
                  <a:lnTo>
                    <a:pt x="19" y="340"/>
                  </a:lnTo>
                  <a:lnTo>
                    <a:pt x="19" y="359"/>
                  </a:lnTo>
                  <a:close/>
                  <a:moveTo>
                    <a:pt x="19" y="303"/>
                  </a:moveTo>
                  <a:lnTo>
                    <a:pt x="0" y="303"/>
                  </a:lnTo>
                  <a:lnTo>
                    <a:pt x="0" y="284"/>
                  </a:lnTo>
                  <a:lnTo>
                    <a:pt x="19" y="284"/>
                  </a:lnTo>
                  <a:lnTo>
                    <a:pt x="19" y="303"/>
                  </a:lnTo>
                  <a:close/>
                  <a:moveTo>
                    <a:pt x="19" y="246"/>
                  </a:moveTo>
                  <a:lnTo>
                    <a:pt x="0" y="246"/>
                  </a:lnTo>
                  <a:lnTo>
                    <a:pt x="0" y="227"/>
                  </a:lnTo>
                  <a:lnTo>
                    <a:pt x="19" y="227"/>
                  </a:lnTo>
                  <a:lnTo>
                    <a:pt x="19" y="246"/>
                  </a:lnTo>
                  <a:close/>
                  <a:moveTo>
                    <a:pt x="19" y="189"/>
                  </a:moveTo>
                  <a:lnTo>
                    <a:pt x="0" y="189"/>
                  </a:lnTo>
                  <a:lnTo>
                    <a:pt x="0" y="170"/>
                  </a:lnTo>
                  <a:lnTo>
                    <a:pt x="19" y="170"/>
                  </a:lnTo>
                  <a:lnTo>
                    <a:pt x="19" y="189"/>
                  </a:lnTo>
                  <a:close/>
                  <a:moveTo>
                    <a:pt x="19" y="133"/>
                  </a:moveTo>
                  <a:lnTo>
                    <a:pt x="0" y="133"/>
                  </a:lnTo>
                  <a:lnTo>
                    <a:pt x="0" y="114"/>
                  </a:lnTo>
                  <a:lnTo>
                    <a:pt x="19" y="114"/>
                  </a:lnTo>
                  <a:lnTo>
                    <a:pt x="19" y="133"/>
                  </a:lnTo>
                  <a:close/>
                  <a:moveTo>
                    <a:pt x="19" y="76"/>
                  </a:moveTo>
                  <a:lnTo>
                    <a:pt x="0" y="76"/>
                  </a:lnTo>
                  <a:lnTo>
                    <a:pt x="0" y="57"/>
                  </a:lnTo>
                  <a:lnTo>
                    <a:pt x="19" y="57"/>
                  </a:lnTo>
                  <a:lnTo>
                    <a:pt x="19" y="76"/>
                  </a:lnTo>
                  <a:close/>
                  <a:moveTo>
                    <a:pt x="19" y="19"/>
                  </a:moveTo>
                  <a:lnTo>
                    <a:pt x="0" y="19"/>
                  </a:lnTo>
                  <a:lnTo>
                    <a:pt x="0" y="0"/>
                  </a:lnTo>
                  <a:lnTo>
                    <a:pt x="19" y="0"/>
                  </a:lnTo>
                  <a:lnTo>
                    <a:pt x="19" y="19"/>
                  </a:lnTo>
                  <a:close/>
                </a:path>
              </a:pathLst>
            </a:custGeom>
            <a:solidFill>
              <a:srgbClr val="FE7F8D"/>
            </a:solidFill>
            <a:ln>
              <a:solidFill>
                <a:schemeClr val="bg1">
                  <a:lumMod val="50000"/>
                </a:schemeClr>
              </a:solidFill>
            </a:ln>
          </p:spPr>
          <p:txBody>
            <a:bodyPr vert="horz" wrap="square" lIns="91440" tIns="45720" rIns="91440" bIns="45720" numCol="1" anchor="t" anchorCtr="0" compatLnSpc="1"/>
            <a:lstStyle/>
            <a:p>
              <a:endParaRPr lang="zh-CN" altLang="en-US">
                <a:solidFill>
                  <a:srgbClr val="800080"/>
                </a:solidFill>
                <a:latin typeface="+mj-lt"/>
                <a:ea typeface="微软雅黑"/>
                <a:cs typeface="+mn-ea"/>
                <a:sym typeface="Arial"/>
              </a:endParaRPr>
            </a:p>
          </p:txBody>
        </p:sp>
      </p:grpSp>
      <p:cxnSp>
        <p:nvCxnSpPr>
          <p:cNvPr id="52" name="直接连接符 51"/>
          <p:cNvCxnSpPr/>
          <p:nvPr/>
        </p:nvCxnSpPr>
        <p:spPr>
          <a:xfrm>
            <a:off x="657484" y="877396"/>
            <a:ext cx="11406773" cy="0"/>
          </a:xfrm>
          <a:prstGeom prst="line">
            <a:avLst/>
          </a:prstGeom>
          <a:noFill/>
          <a:ln w="12700" cap="flat" cmpd="sng" algn="ctr">
            <a:solidFill>
              <a:srgbClr val="FE7F8D"/>
            </a:solidFill>
            <a:prstDash val="dash"/>
          </a:ln>
          <a:effectLst/>
        </p:spPr>
      </p:cxnSp>
      <p:sp>
        <p:nvSpPr>
          <p:cNvPr id="53" name="TextBox 41"/>
          <p:cNvSpPr txBox="1"/>
          <p:nvPr/>
        </p:nvSpPr>
        <p:spPr>
          <a:xfrm>
            <a:off x="898306" y="231949"/>
            <a:ext cx="1833018" cy="589816"/>
          </a:xfrm>
          <a:prstGeom prst="rect">
            <a:avLst/>
          </a:prstGeom>
          <a:noFill/>
        </p:spPr>
        <p:txBody>
          <a:bodyPr wrap="none" lIns="96433" tIns="48216" rIns="96433" bIns="48216" rtlCol="0">
            <a:spAutoFit/>
          </a:bodyPr>
          <a:lstStyle/>
          <a:p>
            <a:pPr defTabSz="964326"/>
            <a:r>
              <a:rPr lang="tr-TR" altLang="zh-CN" sz="3200" b="1" dirty="0">
                <a:solidFill>
                  <a:srgbClr val="FE7F8D"/>
                </a:solidFill>
                <a:effectLst>
                  <a:outerShdw blurRad="38100" dist="38100" dir="2700000" algn="tl">
                    <a:srgbClr val="000000">
                      <a:alpha val="43137"/>
                    </a:srgbClr>
                  </a:outerShdw>
                </a:effectLst>
                <a:latin typeface="+mj-lt"/>
                <a:ea typeface="微软雅黑"/>
                <a:cs typeface="+mn-ea"/>
                <a:sym typeface="Arial"/>
              </a:rPr>
              <a:t>Solution</a:t>
            </a:r>
            <a:endParaRPr lang="zh-CN" altLang="en-US" sz="3200" b="1" dirty="0">
              <a:solidFill>
                <a:srgbClr val="FE7F8D"/>
              </a:solidFill>
              <a:effectLst>
                <a:outerShdw blurRad="38100" dist="38100" dir="2700000" algn="tl">
                  <a:srgbClr val="000000">
                    <a:alpha val="43137"/>
                  </a:srgbClr>
                </a:outerShdw>
              </a:effectLst>
              <a:latin typeface="+mj-lt"/>
              <a:ea typeface="微软雅黑"/>
              <a:cs typeface="+mn-ea"/>
              <a:sym typeface="Arial"/>
            </a:endParaRPr>
          </a:p>
        </p:txBody>
      </p:sp>
    </p:spTree>
    <p:extLst>
      <p:ext uri="{BB962C8B-B14F-4D97-AF65-F5344CB8AC3E}">
        <p14:creationId xmlns:p14="http://schemas.microsoft.com/office/powerpoint/2010/main" val="4285643338"/>
      </p:ext>
    </p:extLst>
  </p:cSld>
  <p:clrMapOvr>
    <a:masterClrMapping/>
  </p:clrMapOvr>
  <mc:AlternateContent xmlns:mc="http://schemas.openxmlformats.org/markup-compatibility/2006" xmlns:p14="http://schemas.microsoft.com/office/powerpoint/2010/main">
    <mc:Choice Requires="p14">
      <p:transition spd="slow" p14:dur="1600" advClick="0" advTm="3000">
        <p14:gallery dir="l"/>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0" y="-19358"/>
            <a:ext cx="12858750" cy="72520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7" name="组合 19"/>
          <p:cNvGrpSpPr/>
          <p:nvPr/>
        </p:nvGrpSpPr>
        <p:grpSpPr>
          <a:xfrm>
            <a:off x="4197126" y="2536206"/>
            <a:ext cx="4788699" cy="1143482"/>
            <a:chOff x="6717407" y="2358887"/>
            <a:chExt cx="2343711" cy="559649"/>
          </a:xfrm>
        </p:grpSpPr>
        <p:sp>
          <p:nvSpPr>
            <p:cNvPr id="8" name="文本框 3"/>
            <p:cNvSpPr txBox="1"/>
            <p:nvPr/>
          </p:nvSpPr>
          <p:spPr>
            <a:xfrm>
              <a:off x="7342011" y="2511825"/>
              <a:ext cx="1719107" cy="406711"/>
            </a:xfrm>
            <a:prstGeom prst="rect">
              <a:avLst/>
            </a:prstGeom>
            <a:noFill/>
          </p:spPr>
          <p:txBody>
            <a:bodyPr wrap="none" rtlCol="0">
              <a:spAutoFit/>
            </a:bodyPr>
            <a:lstStyle/>
            <a:p>
              <a:r>
                <a:rPr lang="tr-TR" altLang="zh-CN" sz="4800" b="1" dirty="0" smtClean="0">
                  <a:solidFill>
                    <a:schemeClr val="bg1"/>
                  </a:solidFill>
                  <a:effectLst>
                    <a:outerShdw blurRad="38100" dist="38100" dir="2700000" algn="tl">
                      <a:srgbClr val="000000">
                        <a:alpha val="43137"/>
                      </a:srgbClr>
                    </a:outerShdw>
                  </a:effectLst>
                  <a:latin typeface="+mj-lt"/>
                  <a:ea typeface="微软雅黑"/>
                  <a:cs typeface="+mn-ea"/>
                  <a:sym typeface="Arial"/>
                </a:rPr>
                <a:t>CONTENT</a:t>
              </a:r>
              <a:endParaRPr lang="zh-CN" altLang="en-US" sz="4800" b="1" dirty="0">
                <a:solidFill>
                  <a:schemeClr val="bg1"/>
                </a:solidFill>
                <a:effectLst>
                  <a:outerShdw blurRad="38100" dist="38100" dir="2700000" algn="tl">
                    <a:srgbClr val="000000">
                      <a:alpha val="43137"/>
                    </a:srgbClr>
                  </a:outerShdw>
                </a:effectLst>
                <a:latin typeface="+mj-lt"/>
                <a:ea typeface="微软雅黑"/>
                <a:cs typeface="+mn-ea"/>
                <a:sym typeface="Arial"/>
              </a:endParaRPr>
            </a:p>
          </p:txBody>
        </p:sp>
        <p:sp>
          <p:nvSpPr>
            <p:cNvPr id="9" name="椭圆 21"/>
            <p:cNvSpPr/>
            <p:nvPr/>
          </p:nvSpPr>
          <p:spPr>
            <a:xfrm>
              <a:off x="6717407" y="2358887"/>
              <a:ext cx="536906" cy="536906"/>
            </a:xfrm>
            <a:prstGeom prst="ellipse">
              <a:avLst/>
            </a:prstGeom>
            <a:solidFill>
              <a:schemeClr val="bg1"/>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4000" b="1" spc="300" dirty="0" smtClean="0">
                  <a:solidFill>
                    <a:srgbClr val="FE7F8D"/>
                  </a:solidFill>
                  <a:latin typeface="+mj-lt"/>
                  <a:ea typeface="微软雅黑"/>
                  <a:cs typeface="+mn-ea"/>
                  <a:sym typeface="Arial"/>
                </a:rPr>
                <a:t>0</a:t>
              </a:r>
              <a:r>
                <a:rPr lang="tr-TR" altLang="zh-CN" sz="4000" b="1" spc="300" dirty="0" smtClean="0">
                  <a:solidFill>
                    <a:srgbClr val="FE7F8D"/>
                  </a:solidFill>
                  <a:latin typeface="+mj-lt"/>
                  <a:ea typeface="微软雅黑"/>
                  <a:cs typeface="+mn-ea"/>
                  <a:sym typeface="Arial"/>
                </a:rPr>
                <a:t>2</a:t>
              </a:r>
              <a:endParaRPr lang="zh-CN" altLang="en-US" sz="4000" b="1" spc="300" dirty="0">
                <a:solidFill>
                  <a:srgbClr val="FE7F8D"/>
                </a:solidFill>
                <a:latin typeface="+mj-lt"/>
                <a:ea typeface="微软雅黑"/>
                <a:cs typeface="+mn-ea"/>
                <a:sym typeface="Arial"/>
              </a:endParaRPr>
            </a:p>
          </p:txBody>
        </p:sp>
      </p:grpSp>
    </p:spTree>
    <p:extLst>
      <p:ext uri="{BB962C8B-B14F-4D97-AF65-F5344CB8AC3E}">
        <p14:creationId xmlns:p14="http://schemas.microsoft.com/office/powerpoint/2010/main" val="3251946876"/>
      </p:ext>
    </p:extLst>
  </p:cSld>
  <p:clrMapOvr>
    <a:masterClrMapping/>
  </p:clrMapOvr>
  <mc:AlternateContent xmlns:mc="http://schemas.openxmlformats.org/markup-compatibility/2006" xmlns:p14="http://schemas.microsoft.com/office/powerpoint/2010/main">
    <mc:Choice Requires="p14">
      <p:transition spd="slow" p14:dur="1600" advClick="0" advTm="3000">
        <p14:gallery dir="l"/>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Arial"/>
              <a:ea typeface="微软雅黑"/>
              <a:cs typeface="+mn-ea"/>
              <a:sym typeface="Arial"/>
            </a:endParaRPr>
          </a:p>
        </p:txBody>
      </p:sp>
      <p:grpSp>
        <p:nvGrpSpPr>
          <p:cNvPr id="5" name="组合 4"/>
          <p:cNvGrpSpPr/>
          <p:nvPr/>
        </p:nvGrpSpPr>
        <p:grpSpPr>
          <a:xfrm>
            <a:off x="1801226" y="1746724"/>
            <a:ext cx="9236662" cy="4677913"/>
            <a:chOff x="1089024" y="1000504"/>
            <a:chExt cx="9785351" cy="4955796"/>
          </a:xfrm>
        </p:grpSpPr>
        <p:grpSp>
          <p:nvGrpSpPr>
            <p:cNvPr id="6" name="Group 2"/>
            <p:cNvGrpSpPr/>
            <p:nvPr/>
          </p:nvGrpSpPr>
          <p:grpSpPr>
            <a:xfrm>
              <a:off x="4239260" y="2270125"/>
              <a:ext cx="3638550" cy="3686175"/>
              <a:chOff x="4269622" y="2043241"/>
              <a:chExt cx="3638469" cy="3686144"/>
            </a:xfrm>
          </p:grpSpPr>
          <p:sp>
            <p:nvSpPr>
              <p:cNvPr id="24" name="1"/>
              <p:cNvSpPr/>
              <p:nvPr/>
            </p:nvSpPr>
            <p:spPr bwMode="auto">
              <a:xfrm flipH="1">
                <a:off x="6336244" y="4124595"/>
                <a:ext cx="1543610" cy="1454194"/>
              </a:xfrm>
              <a:custGeom>
                <a:avLst/>
                <a:gdLst/>
                <a:ahLst/>
                <a:cxnLst>
                  <a:cxn ang="0">
                    <a:pos x="271" y="184"/>
                  </a:cxn>
                  <a:cxn ang="0">
                    <a:pos x="108" y="0"/>
                  </a:cxn>
                  <a:cxn ang="0">
                    <a:pos x="0" y="21"/>
                  </a:cxn>
                  <a:cxn ang="0">
                    <a:pos x="237" y="289"/>
                  </a:cxn>
                  <a:cxn ang="0">
                    <a:pos x="307" y="254"/>
                  </a:cxn>
                  <a:cxn ang="0">
                    <a:pos x="271" y="184"/>
                  </a:cxn>
                </a:cxnLst>
                <a:rect l="0" t="0" r="r" b="b"/>
                <a:pathLst>
                  <a:path w="307" h="289">
                    <a:moveTo>
                      <a:pt x="271" y="184"/>
                    </a:moveTo>
                    <a:cubicBezTo>
                      <a:pt x="184" y="156"/>
                      <a:pt x="125" y="84"/>
                      <a:pt x="108" y="0"/>
                    </a:cubicBezTo>
                    <a:cubicBezTo>
                      <a:pt x="0" y="21"/>
                      <a:pt x="0" y="21"/>
                      <a:pt x="0" y="21"/>
                    </a:cubicBezTo>
                    <a:cubicBezTo>
                      <a:pt x="24" y="143"/>
                      <a:pt x="111" y="248"/>
                      <a:pt x="237" y="289"/>
                    </a:cubicBezTo>
                    <a:cubicBezTo>
                      <a:pt x="307" y="254"/>
                      <a:pt x="307" y="254"/>
                      <a:pt x="307" y="254"/>
                    </a:cubicBezTo>
                    <a:lnTo>
                      <a:pt x="271" y="184"/>
                    </a:lnTo>
                    <a:close/>
                  </a:path>
                </a:pathLst>
              </a:custGeom>
              <a:solidFill>
                <a:srgbClr val="FE7F8D"/>
              </a:solidFill>
              <a:ln w="9525">
                <a:noFill/>
                <a:round/>
              </a:ln>
            </p:spPr>
            <p:txBody>
              <a:bodyPr anchor="ctr"/>
              <a:lstStyle/>
              <a:p>
                <a:pPr algn="ctr" fontAlgn="auto">
                  <a:spcBef>
                    <a:spcPts val="0"/>
                  </a:spcBef>
                  <a:spcAft>
                    <a:spcPts val="0"/>
                  </a:spcAft>
                  <a:defRPr/>
                </a:pPr>
                <a:endParaRPr kern="0">
                  <a:solidFill>
                    <a:prstClr val="black"/>
                  </a:solidFill>
                  <a:latin typeface="+mj-lt"/>
                  <a:ea typeface="微软雅黑"/>
                  <a:cs typeface="+mn-ea"/>
                  <a:sym typeface="Arial"/>
                </a:endParaRPr>
              </a:p>
            </p:txBody>
          </p:sp>
          <p:sp>
            <p:nvSpPr>
              <p:cNvPr id="25" name="1"/>
              <p:cNvSpPr/>
              <p:nvPr/>
            </p:nvSpPr>
            <p:spPr bwMode="auto">
              <a:xfrm flipH="1">
                <a:off x="4707925" y="4548146"/>
                <a:ext cx="1647144" cy="1181239"/>
              </a:xfrm>
              <a:custGeom>
                <a:avLst/>
                <a:gdLst/>
                <a:ahLst/>
                <a:cxnLst>
                  <a:cxn ang="0">
                    <a:pos x="316" y="0"/>
                  </a:cxn>
                  <a:cxn ang="0">
                    <a:pos x="239" y="12"/>
                  </a:cxn>
                  <a:cxn ang="0">
                    <a:pos x="14" y="110"/>
                  </a:cxn>
                  <a:cxn ang="0">
                    <a:pos x="0" y="220"/>
                  </a:cxn>
                  <a:cxn ang="0">
                    <a:pos x="328" y="77"/>
                  </a:cxn>
                  <a:cxn ang="0">
                    <a:pos x="316" y="0"/>
                  </a:cxn>
                </a:cxnLst>
                <a:rect l="0" t="0" r="r" b="b"/>
                <a:pathLst>
                  <a:path w="328" h="235">
                    <a:moveTo>
                      <a:pt x="316" y="0"/>
                    </a:moveTo>
                    <a:cubicBezTo>
                      <a:pt x="239" y="12"/>
                      <a:pt x="239" y="12"/>
                      <a:pt x="239" y="12"/>
                    </a:cubicBezTo>
                    <a:cubicBezTo>
                      <a:pt x="186" y="86"/>
                      <a:pt x="98" y="121"/>
                      <a:pt x="14" y="110"/>
                    </a:cubicBezTo>
                    <a:cubicBezTo>
                      <a:pt x="0" y="220"/>
                      <a:pt x="0" y="220"/>
                      <a:pt x="0" y="220"/>
                    </a:cubicBezTo>
                    <a:cubicBezTo>
                      <a:pt x="123" y="235"/>
                      <a:pt x="250" y="184"/>
                      <a:pt x="328" y="77"/>
                    </a:cubicBezTo>
                    <a:lnTo>
                      <a:pt x="316" y="0"/>
                    </a:lnTo>
                    <a:close/>
                  </a:path>
                </a:pathLst>
              </a:custGeom>
              <a:solidFill>
                <a:srgbClr val="FE7F8D"/>
              </a:solidFill>
              <a:ln w="9525">
                <a:noFill/>
                <a:round/>
              </a:ln>
            </p:spPr>
            <p:txBody>
              <a:bodyPr anchor="ctr"/>
              <a:lstStyle/>
              <a:p>
                <a:pPr algn="ctr" fontAlgn="auto">
                  <a:spcBef>
                    <a:spcPts val="0"/>
                  </a:spcBef>
                  <a:spcAft>
                    <a:spcPts val="0"/>
                  </a:spcAft>
                  <a:defRPr/>
                </a:pPr>
                <a:endParaRPr kern="0">
                  <a:solidFill>
                    <a:prstClr val="black"/>
                  </a:solidFill>
                  <a:latin typeface="+mj-lt"/>
                  <a:ea typeface="微软雅黑"/>
                  <a:cs typeface="+mn-ea"/>
                  <a:sym typeface="Arial"/>
                </a:endParaRPr>
              </a:p>
            </p:txBody>
          </p:sp>
          <p:sp>
            <p:nvSpPr>
              <p:cNvPr id="26" name="1"/>
              <p:cNvSpPr/>
              <p:nvPr/>
            </p:nvSpPr>
            <p:spPr bwMode="auto">
              <a:xfrm flipH="1">
                <a:off x="4269622" y="2784879"/>
                <a:ext cx="884751" cy="1854213"/>
              </a:xfrm>
              <a:custGeom>
                <a:avLst/>
                <a:gdLst/>
                <a:ahLst/>
                <a:cxnLst>
                  <a:cxn ang="0">
                    <a:pos x="89" y="13"/>
                  </a:cxn>
                  <a:cxn ang="0">
                    <a:pos x="12" y="0"/>
                  </a:cxn>
                  <a:cxn ang="0">
                    <a:pos x="0" y="77"/>
                  </a:cxn>
                  <a:cxn ang="0">
                    <a:pos x="24" y="322"/>
                  </a:cxn>
                  <a:cxn ang="0">
                    <a:pos x="124" y="369"/>
                  </a:cxn>
                  <a:cxn ang="0">
                    <a:pos x="89" y="13"/>
                  </a:cxn>
                </a:cxnLst>
                <a:rect l="0" t="0" r="r" b="b"/>
                <a:pathLst>
                  <a:path w="176" h="369">
                    <a:moveTo>
                      <a:pt x="89" y="13"/>
                    </a:moveTo>
                    <a:cubicBezTo>
                      <a:pt x="12" y="0"/>
                      <a:pt x="12" y="0"/>
                      <a:pt x="12" y="0"/>
                    </a:cubicBezTo>
                    <a:cubicBezTo>
                      <a:pt x="0" y="77"/>
                      <a:pt x="0" y="77"/>
                      <a:pt x="0" y="77"/>
                    </a:cubicBezTo>
                    <a:cubicBezTo>
                      <a:pt x="54" y="151"/>
                      <a:pt x="60" y="245"/>
                      <a:pt x="24" y="322"/>
                    </a:cubicBezTo>
                    <a:cubicBezTo>
                      <a:pt x="124" y="369"/>
                      <a:pt x="124" y="369"/>
                      <a:pt x="124" y="369"/>
                    </a:cubicBezTo>
                    <a:cubicBezTo>
                      <a:pt x="176" y="256"/>
                      <a:pt x="167" y="120"/>
                      <a:pt x="89" y="13"/>
                    </a:cubicBezTo>
                    <a:close/>
                  </a:path>
                </a:pathLst>
              </a:custGeom>
              <a:solidFill>
                <a:srgbClr val="FE7F8D"/>
              </a:solidFill>
              <a:ln w="9525">
                <a:noFill/>
                <a:round/>
              </a:ln>
            </p:spPr>
            <p:txBody>
              <a:bodyPr anchor="ctr"/>
              <a:lstStyle/>
              <a:p>
                <a:pPr algn="ctr" fontAlgn="auto">
                  <a:spcBef>
                    <a:spcPts val="0"/>
                  </a:spcBef>
                  <a:spcAft>
                    <a:spcPts val="0"/>
                  </a:spcAft>
                  <a:defRPr/>
                </a:pPr>
                <a:endParaRPr kern="0">
                  <a:solidFill>
                    <a:prstClr val="black"/>
                  </a:solidFill>
                  <a:latin typeface="+mj-lt"/>
                  <a:ea typeface="微软雅黑"/>
                  <a:cs typeface="+mn-ea"/>
                  <a:sym typeface="Arial"/>
                </a:endParaRPr>
              </a:p>
            </p:txBody>
          </p:sp>
          <p:sp>
            <p:nvSpPr>
              <p:cNvPr id="27" name="1"/>
              <p:cNvSpPr/>
              <p:nvPr/>
            </p:nvSpPr>
            <p:spPr bwMode="auto">
              <a:xfrm flipH="1">
                <a:off x="4929111" y="2119785"/>
                <a:ext cx="1934219" cy="884751"/>
              </a:xfrm>
              <a:custGeom>
                <a:avLst/>
                <a:gdLst/>
                <a:ahLst/>
                <a:cxnLst>
                  <a:cxn ang="0">
                    <a:pos x="144" y="0"/>
                  </a:cxn>
                  <a:cxn ang="0">
                    <a:pos x="35" y="17"/>
                  </a:cxn>
                  <a:cxn ang="0">
                    <a:pos x="0" y="87"/>
                  </a:cxn>
                  <a:cxn ang="0">
                    <a:pos x="69" y="122"/>
                  </a:cxn>
                  <a:cxn ang="0">
                    <a:pos x="144" y="110"/>
                  </a:cxn>
                  <a:cxn ang="0">
                    <a:pos x="309" y="176"/>
                  </a:cxn>
                  <a:cxn ang="0">
                    <a:pos x="385" y="95"/>
                  </a:cxn>
                  <a:cxn ang="0">
                    <a:pos x="144" y="0"/>
                  </a:cxn>
                </a:cxnLst>
                <a:rect l="0" t="0" r="r" b="b"/>
                <a:pathLst>
                  <a:path w="385" h="176">
                    <a:moveTo>
                      <a:pt x="144" y="0"/>
                    </a:moveTo>
                    <a:cubicBezTo>
                      <a:pt x="108" y="0"/>
                      <a:pt x="71" y="6"/>
                      <a:pt x="35" y="17"/>
                    </a:cubicBezTo>
                    <a:cubicBezTo>
                      <a:pt x="0" y="87"/>
                      <a:pt x="0" y="87"/>
                      <a:pt x="0" y="87"/>
                    </a:cubicBezTo>
                    <a:cubicBezTo>
                      <a:pt x="69" y="122"/>
                      <a:pt x="69" y="122"/>
                      <a:pt x="69" y="122"/>
                    </a:cubicBezTo>
                    <a:cubicBezTo>
                      <a:pt x="94" y="114"/>
                      <a:pt x="119" y="110"/>
                      <a:pt x="144" y="110"/>
                    </a:cubicBezTo>
                    <a:cubicBezTo>
                      <a:pt x="206" y="110"/>
                      <a:pt x="265" y="134"/>
                      <a:pt x="309" y="176"/>
                    </a:cubicBezTo>
                    <a:cubicBezTo>
                      <a:pt x="385" y="95"/>
                      <a:pt x="385" y="95"/>
                      <a:pt x="385" y="95"/>
                    </a:cubicBezTo>
                    <a:cubicBezTo>
                      <a:pt x="320" y="35"/>
                      <a:pt x="234" y="0"/>
                      <a:pt x="144" y="0"/>
                    </a:cubicBezTo>
                    <a:close/>
                  </a:path>
                </a:pathLst>
              </a:custGeom>
              <a:solidFill>
                <a:srgbClr val="FE7F8D"/>
              </a:solidFill>
              <a:ln w="9525">
                <a:noFill/>
                <a:round/>
              </a:ln>
            </p:spPr>
            <p:txBody>
              <a:bodyPr anchor="ctr"/>
              <a:lstStyle/>
              <a:p>
                <a:pPr algn="ctr" fontAlgn="auto">
                  <a:spcBef>
                    <a:spcPts val="0"/>
                  </a:spcBef>
                  <a:spcAft>
                    <a:spcPts val="0"/>
                  </a:spcAft>
                  <a:defRPr/>
                </a:pPr>
                <a:endParaRPr kern="0">
                  <a:solidFill>
                    <a:prstClr val="black"/>
                  </a:solidFill>
                  <a:latin typeface="+mj-lt"/>
                  <a:ea typeface="微软雅黑"/>
                  <a:cs typeface="+mn-ea"/>
                  <a:sym typeface="Arial"/>
                </a:endParaRPr>
              </a:p>
            </p:txBody>
          </p:sp>
          <p:sp>
            <p:nvSpPr>
              <p:cNvPr id="28" name="1"/>
              <p:cNvSpPr/>
              <p:nvPr/>
            </p:nvSpPr>
            <p:spPr bwMode="auto">
              <a:xfrm flipH="1">
                <a:off x="6726852" y="2340971"/>
                <a:ext cx="1181239" cy="1830683"/>
              </a:xfrm>
              <a:custGeom>
                <a:avLst/>
                <a:gdLst/>
                <a:ahLst/>
                <a:cxnLst>
                  <a:cxn ang="0">
                    <a:pos x="0" y="309"/>
                  </a:cxn>
                  <a:cxn ang="0">
                    <a:pos x="55" y="364"/>
                  </a:cxn>
                  <a:cxn ang="0">
                    <a:pos x="110" y="309"/>
                  </a:cxn>
                  <a:cxn ang="0">
                    <a:pos x="235" y="97"/>
                  </a:cxn>
                  <a:cxn ang="0">
                    <a:pos x="181" y="0"/>
                  </a:cxn>
                  <a:cxn ang="0">
                    <a:pos x="0" y="309"/>
                  </a:cxn>
                </a:cxnLst>
                <a:rect l="0" t="0" r="r" b="b"/>
                <a:pathLst>
                  <a:path w="235" h="364">
                    <a:moveTo>
                      <a:pt x="0" y="309"/>
                    </a:moveTo>
                    <a:cubicBezTo>
                      <a:pt x="55" y="364"/>
                      <a:pt x="55" y="364"/>
                      <a:pt x="55" y="364"/>
                    </a:cubicBezTo>
                    <a:cubicBezTo>
                      <a:pt x="110" y="309"/>
                      <a:pt x="110" y="309"/>
                      <a:pt x="110" y="309"/>
                    </a:cubicBezTo>
                    <a:cubicBezTo>
                      <a:pt x="110" y="218"/>
                      <a:pt x="160" y="138"/>
                      <a:pt x="235" y="97"/>
                    </a:cubicBezTo>
                    <a:cubicBezTo>
                      <a:pt x="181" y="0"/>
                      <a:pt x="181" y="0"/>
                      <a:pt x="181" y="0"/>
                    </a:cubicBezTo>
                    <a:cubicBezTo>
                      <a:pt x="73" y="61"/>
                      <a:pt x="0" y="176"/>
                      <a:pt x="0" y="309"/>
                    </a:cubicBezTo>
                    <a:close/>
                  </a:path>
                </a:pathLst>
              </a:custGeom>
              <a:solidFill>
                <a:srgbClr val="FE7F8D"/>
              </a:solidFill>
              <a:ln w="9525">
                <a:noFill/>
                <a:round/>
              </a:ln>
            </p:spPr>
            <p:txBody>
              <a:bodyPr anchor="ctr"/>
              <a:lstStyle/>
              <a:p>
                <a:pPr algn="ctr" fontAlgn="auto">
                  <a:spcBef>
                    <a:spcPts val="0"/>
                  </a:spcBef>
                  <a:spcAft>
                    <a:spcPts val="0"/>
                  </a:spcAft>
                  <a:defRPr/>
                </a:pPr>
                <a:endParaRPr kern="0">
                  <a:solidFill>
                    <a:prstClr val="black"/>
                  </a:solidFill>
                  <a:latin typeface="+mj-lt"/>
                  <a:ea typeface="微软雅黑"/>
                  <a:cs typeface="+mn-ea"/>
                  <a:sym typeface="Arial"/>
                </a:endParaRPr>
              </a:p>
            </p:txBody>
          </p:sp>
          <p:sp>
            <p:nvSpPr>
              <p:cNvPr id="29" name="1"/>
              <p:cNvSpPr/>
              <p:nvPr/>
            </p:nvSpPr>
            <p:spPr bwMode="auto">
              <a:xfrm>
                <a:off x="5486390" y="2043241"/>
                <a:ext cx="741520" cy="741520"/>
              </a:xfrm>
              <a:prstGeom prst="ellipse">
                <a:avLst/>
              </a:prstGeom>
              <a:solidFill>
                <a:srgbClr val="FE7F8D"/>
              </a:solidFill>
              <a:ln w="28575">
                <a:solidFill>
                  <a:sysClr val="window" lastClr="FFFFFF"/>
                </a:solidFill>
                <a:round/>
              </a:ln>
              <a:effectLst/>
            </p:spPr>
            <p:txBody>
              <a:bodyPr vert="horz" wrap="none" lIns="91440" tIns="45720" rIns="91440" bIns="45720" anchor="ctr" anchorCtr="1" compatLnSpc="1">
                <a:normAutofit/>
              </a:bodyPr>
              <a:lstStyle/>
              <a:p>
                <a:pPr algn="ctr" fontAlgn="auto">
                  <a:spcBef>
                    <a:spcPts val="0"/>
                  </a:spcBef>
                  <a:spcAft>
                    <a:spcPts val="0"/>
                  </a:spcAft>
                  <a:defRPr/>
                </a:pPr>
                <a:r>
                  <a:rPr lang="en-US" sz="2000" b="1" kern="0" dirty="0">
                    <a:solidFill>
                      <a:prstClr val="white"/>
                    </a:solidFill>
                    <a:latin typeface="+mj-lt"/>
                    <a:ea typeface="微软雅黑"/>
                    <a:cs typeface="+mn-ea"/>
                    <a:sym typeface="Arial"/>
                  </a:rPr>
                  <a:t>01</a:t>
                </a:r>
              </a:p>
            </p:txBody>
          </p:sp>
          <p:sp>
            <p:nvSpPr>
              <p:cNvPr id="30" name="1"/>
              <p:cNvSpPr/>
              <p:nvPr/>
            </p:nvSpPr>
            <p:spPr bwMode="auto">
              <a:xfrm>
                <a:off x="7065108" y="2794329"/>
                <a:ext cx="741520" cy="741520"/>
              </a:xfrm>
              <a:prstGeom prst="ellipse">
                <a:avLst/>
              </a:prstGeom>
              <a:solidFill>
                <a:srgbClr val="FE7F8D"/>
              </a:solidFill>
              <a:ln w="28575">
                <a:solidFill>
                  <a:sysClr val="window" lastClr="FFFFFF"/>
                </a:solidFill>
                <a:round/>
              </a:ln>
              <a:effectLst/>
            </p:spPr>
            <p:txBody>
              <a:bodyPr vert="horz" wrap="none" lIns="91440" tIns="45720" rIns="91440" bIns="45720" anchor="ctr" anchorCtr="1" compatLnSpc="1">
                <a:normAutofit/>
              </a:bodyPr>
              <a:lstStyle/>
              <a:p>
                <a:pPr algn="ctr" fontAlgn="auto">
                  <a:spcBef>
                    <a:spcPts val="0"/>
                  </a:spcBef>
                  <a:spcAft>
                    <a:spcPts val="0"/>
                  </a:spcAft>
                  <a:defRPr/>
                </a:pPr>
                <a:r>
                  <a:rPr lang="en-US" sz="2000" b="1" kern="0">
                    <a:solidFill>
                      <a:prstClr val="white"/>
                    </a:solidFill>
                    <a:latin typeface="+mj-lt"/>
                    <a:ea typeface="微软雅黑"/>
                    <a:cs typeface="+mn-ea"/>
                    <a:sym typeface="Arial"/>
                  </a:rPr>
                  <a:t>02</a:t>
                </a:r>
              </a:p>
            </p:txBody>
          </p:sp>
          <p:sp>
            <p:nvSpPr>
              <p:cNvPr id="31" name="1"/>
              <p:cNvSpPr/>
              <p:nvPr/>
            </p:nvSpPr>
            <p:spPr bwMode="auto">
              <a:xfrm>
                <a:off x="6873749" y="4526137"/>
                <a:ext cx="741520" cy="741520"/>
              </a:xfrm>
              <a:prstGeom prst="ellipse">
                <a:avLst/>
              </a:prstGeom>
              <a:solidFill>
                <a:srgbClr val="FE7F8D"/>
              </a:solidFill>
              <a:ln w="28575">
                <a:solidFill>
                  <a:sysClr val="window" lastClr="FFFFFF"/>
                </a:solidFill>
                <a:round/>
              </a:ln>
              <a:effectLst/>
            </p:spPr>
            <p:txBody>
              <a:bodyPr vert="horz" wrap="none" lIns="91440" tIns="45720" rIns="91440" bIns="45720" anchor="ctr" anchorCtr="1" compatLnSpc="1">
                <a:normAutofit/>
              </a:bodyPr>
              <a:lstStyle/>
              <a:p>
                <a:pPr algn="ctr" fontAlgn="auto">
                  <a:spcBef>
                    <a:spcPts val="0"/>
                  </a:spcBef>
                  <a:spcAft>
                    <a:spcPts val="0"/>
                  </a:spcAft>
                  <a:defRPr/>
                </a:pPr>
                <a:r>
                  <a:rPr lang="en-US" sz="2000" b="1" kern="0">
                    <a:solidFill>
                      <a:prstClr val="white"/>
                    </a:solidFill>
                    <a:latin typeface="+mj-lt"/>
                    <a:ea typeface="微软雅黑"/>
                    <a:cs typeface="+mn-ea"/>
                    <a:sym typeface="Arial"/>
                  </a:rPr>
                  <a:t>03</a:t>
                </a:r>
              </a:p>
            </p:txBody>
          </p:sp>
          <p:sp>
            <p:nvSpPr>
              <p:cNvPr id="32" name="1"/>
              <p:cNvSpPr/>
              <p:nvPr/>
            </p:nvSpPr>
            <p:spPr bwMode="auto">
              <a:xfrm>
                <a:off x="5084534" y="4846665"/>
                <a:ext cx="741520" cy="741520"/>
              </a:xfrm>
              <a:prstGeom prst="ellipse">
                <a:avLst/>
              </a:prstGeom>
              <a:solidFill>
                <a:srgbClr val="FE7F8D"/>
              </a:solidFill>
              <a:ln w="28575">
                <a:solidFill>
                  <a:sysClr val="window" lastClr="FFFFFF"/>
                </a:solidFill>
                <a:round/>
              </a:ln>
              <a:effectLst/>
            </p:spPr>
            <p:txBody>
              <a:bodyPr vert="horz" wrap="none" lIns="91440" tIns="45720" rIns="91440" bIns="45720" anchor="ctr" anchorCtr="1" compatLnSpc="1">
                <a:normAutofit/>
              </a:bodyPr>
              <a:lstStyle/>
              <a:p>
                <a:pPr algn="ctr" fontAlgn="auto">
                  <a:spcBef>
                    <a:spcPts val="0"/>
                  </a:spcBef>
                  <a:spcAft>
                    <a:spcPts val="0"/>
                  </a:spcAft>
                  <a:defRPr/>
                </a:pPr>
                <a:r>
                  <a:rPr lang="en-US" sz="2000" b="1" kern="0">
                    <a:solidFill>
                      <a:prstClr val="white"/>
                    </a:solidFill>
                    <a:latin typeface="+mj-lt"/>
                    <a:ea typeface="微软雅黑"/>
                    <a:cs typeface="+mn-ea"/>
                    <a:sym typeface="Arial"/>
                  </a:rPr>
                  <a:t>04</a:t>
                </a:r>
              </a:p>
            </p:txBody>
          </p:sp>
          <p:sp>
            <p:nvSpPr>
              <p:cNvPr id="33" name="1"/>
              <p:cNvSpPr/>
              <p:nvPr/>
            </p:nvSpPr>
            <p:spPr bwMode="auto">
              <a:xfrm>
                <a:off x="4299958" y="3277513"/>
                <a:ext cx="741520" cy="741520"/>
              </a:xfrm>
              <a:prstGeom prst="ellipse">
                <a:avLst/>
              </a:prstGeom>
              <a:solidFill>
                <a:srgbClr val="FE7F8D"/>
              </a:solidFill>
              <a:ln w="28575">
                <a:solidFill>
                  <a:sysClr val="window" lastClr="FFFFFF"/>
                </a:solidFill>
                <a:round/>
              </a:ln>
              <a:effectLst/>
            </p:spPr>
            <p:txBody>
              <a:bodyPr vert="horz" wrap="none" lIns="91440" tIns="45720" rIns="91440" bIns="45720" anchor="ctr" anchorCtr="1" compatLnSpc="1">
                <a:normAutofit/>
              </a:bodyPr>
              <a:lstStyle/>
              <a:p>
                <a:pPr algn="ctr" fontAlgn="auto">
                  <a:spcBef>
                    <a:spcPts val="0"/>
                  </a:spcBef>
                  <a:spcAft>
                    <a:spcPts val="0"/>
                  </a:spcAft>
                  <a:defRPr/>
                </a:pPr>
                <a:r>
                  <a:rPr lang="en-US" sz="2000" b="1" kern="0">
                    <a:solidFill>
                      <a:prstClr val="white"/>
                    </a:solidFill>
                    <a:latin typeface="+mj-lt"/>
                    <a:ea typeface="微软雅黑"/>
                    <a:cs typeface="+mn-ea"/>
                    <a:sym typeface="Arial"/>
                  </a:rPr>
                  <a:t>05</a:t>
                </a:r>
              </a:p>
            </p:txBody>
          </p:sp>
        </p:grpSp>
        <p:grpSp>
          <p:nvGrpSpPr>
            <p:cNvPr id="7" name="Group 18"/>
            <p:cNvGrpSpPr/>
            <p:nvPr/>
          </p:nvGrpSpPr>
          <p:grpSpPr>
            <a:xfrm>
              <a:off x="1207770" y="2961639"/>
              <a:ext cx="3031490" cy="934721"/>
              <a:chOff x="1415480" y="1600913"/>
              <a:chExt cx="3031726" cy="934964"/>
            </a:xfrm>
          </p:grpSpPr>
          <p:sp>
            <p:nvSpPr>
              <p:cNvPr id="22" name="1"/>
              <p:cNvSpPr txBox="1"/>
              <p:nvPr/>
            </p:nvSpPr>
            <p:spPr bwMode="auto">
              <a:xfrm>
                <a:off x="1415480" y="1600913"/>
                <a:ext cx="2913191" cy="309958"/>
              </a:xfrm>
              <a:prstGeom prst="rect">
                <a:avLst/>
              </a:prstGeom>
              <a:noFill/>
            </p:spPr>
            <p:txBody>
              <a:bodyPr wrap="none" lIns="360000" tIns="0" rIns="216000" bIns="0" anchor="ctr" anchorCtr="0">
                <a:noAutofit/>
              </a:bodyPr>
              <a:lstStyle/>
              <a:p>
                <a:pPr fontAlgn="auto">
                  <a:lnSpc>
                    <a:spcPct val="120000"/>
                  </a:lnSpc>
                  <a:spcBef>
                    <a:spcPts val="0"/>
                  </a:spcBef>
                  <a:spcAft>
                    <a:spcPts val="0"/>
                  </a:spcAft>
                  <a:defRPr/>
                </a:pPr>
                <a:r>
                  <a:rPr lang="tr-TR" altLang="zh-CN" sz="1600" kern="0" dirty="0" err="1">
                    <a:solidFill>
                      <a:prstClr val="black">
                        <a:lumMod val="85000"/>
                        <a:lumOff val="15000"/>
                      </a:prstClr>
                    </a:solidFill>
                    <a:latin typeface="+mj-lt"/>
                    <a:ea typeface="微软雅黑"/>
                    <a:cs typeface="+mn-ea"/>
                    <a:sym typeface="Arial"/>
                  </a:rPr>
                  <a:t>Campaign</a:t>
                </a:r>
                <a:endParaRPr lang="zh-CN" altLang="en-US" sz="1600" kern="0" dirty="0">
                  <a:solidFill>
                    <a:prstClr val="black">
                      <a:lumMod val="85000"/>
                      <a:lumOff val="15000"/>
                    </a:prstClr>
                  </a:solidFill>
                  <a:latin typeface="+mj-lt"/>
                  <a:ea typeface="微软雅黑"/>
                  <a:cs typeface="+mn-ea"/>
                  <a:sym typeface="Arial"/>
                </a:endParaRPr>
              </a:p>
            </p:txBody>
          </p:sp>
          <p:sp>
            <p:nvSpPr>
              <p:cNvPr id="23" name="1"/>
              <p:cNvSpPr txBox="1"/>
              <p:nvPr/>
            </p:nvSpPr>
            <p:spPr bwMode="auto">
              <a:xfrm>
                <a:off x="1415480" y="1979698"/>
                <a:ext cx="3031726" cy="556179"/>
              </a:xfrm>
              <a:prstGeom prst="rect">
                <a:avLst/>
              </a:prstGeom>
              <a:noFill/>
            </p:spPr>
            <p:txBody>
              <a:bodyPr wrap="square" lIns="360000" tIns="0" rIns="216000" bIns="0" anchor="t" anchorCtr="0">
                <a:noAutofit/>
              </a:bodyPr>
              <a:lstStyle/>
              <a:p>
                <a:pPr fontAlgn="auto">
                  <a:lnSpc>
                    <a:spcPct val="120000"/>
                  </a:lnSpc>
                  <a:spcBef>
                    <a:spcPts val="0"/>
                  </a:spcBef>
                  <a:spcAft>
                    <a:spcPts val="0"/>
                  </a:spcAft>
                  <a:defRPr/>
                </a:pPr>
                <a:r>
                  <a:rPr lang="en-US" altLang="zh-CN" sz="1200" kern="0" dirty="0">
                    <a:solidFill>
                      <a:prstClr val="black">
                        <a:lumMod val="85000"/>
                        <a:lumOff val="15000"/>
                      </a:prstClr>
                    </a:solidFill>
                    <a:latin typeface="+mj-lt"/>
                    <a:ea typeface="微软雅黑"/>
                    <a:cs typeface="+mn-ea"/>
                    <a:sym typeface="Arial"/>
                  </a:rPr>
                  <a:t>This allows us to achieve high quality outcomes and full transparency towards.</a:t>
                </a:r>
                <a:endParaRPr lang="zh-CN" altLang="en-US" sz="1200" kern="0" dirty="0">
                  <a:solidFill>
                    <a:prstClr val="black">
                      <a:lumMod val="85000"/>
                      <a:lumOff val="15000"/>
                    </a:prstClr>
                  </a:solidFill>
                  <a:latin typeface="+mj-lt"/>
                  <a:ea typeface="微软雅黑"/>
                  <a:cs typeface="+mn-ea"/>
                  <a:sym typeface="Arial"/>
                </a:endParaRPr>
              </a:p>
            </p:txBody>
          </p:sp>
        </p:grpSp>
        <p:grpSp>
          <p:nvGrpSpPr>
            <p:cNvPr id="8" name="Group 27"/>
            <p:cNvGrpSpPr/>
            <p:nvPr/>
          </p:nvGrpSpPr>
          <p:grpSpPr>
            <a:xfrm>
              <a:off x="7877810" y="2940685"/>
              <a:ext cx="2996565" cy="934720"/>
              <a:chOff x="8601584" y="1383108"/>
              <a:chExt cx="2285607" cy="934962"/>
            </a:xfrm>
          </p:grpSpPr>
          <p:sp>
            <p:nvSpPr>
              <p:cNvPr id="20" name="1"/>
              <p:cNvSpPr txBox="1"/>
              <p:nvPr/>
            </p:nvSpPr>
            <p:spPr bwMode="auto">
              <a:xfrm>
                <a:off x="8601584" y="1383108"/>
                <a:ext cx="2196244" cy="309958"/>
              </a:xfrm>
              <a:prstGeom prst="rect">
                <a:avLst/>
              </a:prstGeom>
              <a:noFill/>
            </p:spPr>
            <p:txBody>
              <a:bodyPr wrap="none" lIns="216000" tIns="0" rIns="360000" bIns="0" anchor="ctr" anchorCtr="0">
                <a:normAutofit fontScale="97500" lnSpcReduction="10000"/>
              </a:bodyPr>
              <a:lstStyle/>
              <a:p>
                <a:pPr fontAlgn="auto">
                  <a:lnSpc>
                    <a:spcPct val="120000"/>
                  </a:lnSpc>
                  <a:spcBef>
                    <a:spcPts val="0"/>
                  </a:spcBef>
                  <a:spcAft>
                    <a:spcPts val="0"/>
                  </a:spcAft>
                  <a:defRPr/>
                </a:pPr>
                <a:r>
                  <a:rPr lang="tr-TR" altLang="zh-CN" sz="1600" kern="0" dirty="0">
                    <a:solidFill>
                      <a:prstClr val="black">
                        <a:lumMod val="85000"/>
                        <a:lumOff val="15000"/>
                      </a:prstClr>
                    </a:solidFill>
                    <a:latin typeface="+mj-lt"/>
                    <a:ea typeface="微软雅黑"/>
                    <a:cs typeface="+mn-ea"/>
                    <a:sym typeface="Arial"/>
                  </a:rPr>
                  <a:t>Media</a:t>
                </a:r>
                <a:endParaRPr lang="zh-CN" altLang="en-US" sz="1600" kern="0" dirty="0">
                  <a:solidFill>
                    <a:prstClr val="black">
                      <a:lumMod val="85000"/>
                      <a:lumOff val="15000"/>
                    </a:prstClr>
                  </a:solidFill>
                  <a:latin typeface="+mj-lt"/>
                  <a:ea typeface="微软雅黑"/>
                  <a:cs typeface="+mn-ea"/>
                  <a:sym typeface="Arial"/>
                </a:endParaRPr>
              </a:p>
            </p:txBody>
          </p:sp>
          <p:sp>
            <p:nvSpPr>
              <p:cNvPr id="21" name="1"/>
              <p:cNvSpPr txBox="1"/>
              <p:nvPr/>
            </p:nvSpPr>
            <p:spPr bwMode="auto">
              <a:xfrm>
                <a:off x="8601584" y="1761891"/>
                <a:ext cx="2285607" cy="556179"/>
              </a:xfrm>
              <a:prstGeom prst="rect">
                <a:avLst/>
              </a:prstGeom>
              <a:noFill/>
            </p:spPr>
            <p:txBody>
              <a:bodyPr wrap="square" lIns="216000" tIns="0" rIns="360000" bIns="0">
                <a:noAutofit/>
              </a:bodyPr>
              <a:lstStyle/>
              <a:p>
                <a:pPr fontAlgn="auto">
                  <a:lnSpc>
                    <a:spcPct val="120000"/>
                  </a:lnSpc>
                  <a:spcBef>
                    <a:spcPts val="0"/>
                  </a:spcBef>
                  <a:spcAft>
                    <a:spcPts val="0"/>
                  </a:spcAft>
                  <a:defRPr/>
                </a:pPr>
                <a:r>
                  <a:rPr lang="en-US" altLang="zh-CN" sz="1200" kern="0" dirty="0">
                    <a:solidFill>
                      <a:prstClr val="black">
                        <a:lumMod val="85000"/>
                        <a:lumOff val="15000"/>
                      </a:prstClr>
                    </a:solidFill>
                    <a:latin typeface="+mj-lt"/>
                    <a:ea typeface="微软雅黑"/>
                    <a:cs typeface="+mn-ea"/>
                    <a:sym typeface="Arial"/>
                  </a:rPr>
                  <a:t>We use well-known development methodologies to create a customized approach for each of the projects.</a:t>
                </a:r>
                <a:endParaRPr lang="zh-CN" altLang="en-US" sz="1200" kern="0" dirty="0">
                  <a:solidFill>
                    <a:prstClr val="black">
                      <a:lumMod val="85000"/>
                      <a:lumOff val="15000"/>
                    </a:prstClr>
                  </a:solidFill>
                  <a:latin typeface="+mj-lt"/>
                  <a:ea typeface="微软雅黑"/>
                  <a:cs typeface="+mn-ea"/>
                  <a:sym typeface="Arial"/>
                </a:endParaRPr>
              </a:p>
            </p:txBody>
          </p:sp>
        </p:grpSp>
        <p:grpSp>
          <p:nvGrpSpPr>
            <p:cNvPr id="9" name="Group 30"/>
            <p:cNvGrpSpPr/>
            <p:nvPr/>
          </p:nvGrpSpPr>
          <p:grpSpPr>
            <a:xfrm>
              <a:off x="7877810" y="4916805"/>
              <a:ext cx="2996565" cy="934720"/>
              <a:chOff x="8601584" y="1383108"/>
              <a:chExt cx="2285607" cy="934962"/>
            </a:xfrm>
          </p:grpSpPr>
          <p:sp>
            <p:nvSpPr>
              <p:cNvPr id="18" name="1"/>
              <p:cNvSpPr txBox="1"/>
              <p:nvPr/>
            </p:nvSpPr>
            <p:spPr bwMode="auto">
              <a:xfrm>
                <a:off x="8601584" y="1383108"/>
                <a:ext cx="2196244" cy="309958"/>
              </a:xfrm>
              <a:prstGeom prst="rect">
                <a:avLst/>
              </a:prstGeom>
              <a:noFill/>
            </p:spPr>
            <p:txBody>
              <a:bodyPr wrap="none" lIns="216000" tIns="0" rIns="360000" bIns="0" anchor="ctr" anchorCtr="0">
                <a:normAutofit fontScale="97500" lnSpcReduction="10000"/>
              </a:bodyPr>
              <a:lstStyle/>
              <a:p>
                <a:pPr fontAlgn="auto">
                  <a:lnSpc>
                    <a:spcPct val="120000"/>
                  </a:lnSpc>
                  <a:spcBef>
                    <a:spcPts val="0"/>
                  </a:spcBef>
                  <a:spcAft>
                    <a:spcPts val="0"/>
                  </a:spcAft>
                  <a:defRPr/>
                </a:pPr>
                <a:r>
                  <a:rPr lang="tr-TR" altLang="zh-CN" sz="1600" kern="0" dirty="0" err="1">
                    <a:solidFill>
                      <a:prstClr val="black">
                        <a:lumMod val="85000"/>
                        <a:lumOff val="15000"/>
                      </a:prstClr>
                    </a:solidFill>
                    <a:latin typeface="+mj-lt"/>
                    <a:ea typeface="微软雅黑"/>
                    <a:cs typeface="+mn-ea"/>
                    <a:sym typeface="Arial"/>
                  </a:rPr>
                  <a:t>Organic</a:t>
                </a:r>
                <a:endParaRPr lang="zh-CN" altLang="en-US" sz="1600" kern="0" dirty="0">
                  <a:solidFill>
                    <a:prstClr val="black">
                      <a:lumMod val="85000"/>
                      <a:lumOff val="15000"/>
                    </a:prstClr>
                  </a:solidFill>
                  <a:latin typeface="+mj-lt"/>
                  <a:ea typeface="微软雅黑"/>
                  <a:cs typeface="+mn-ea"/>
                  <a:sym typeface="Arial"/>
                </a:endParaRPr>
              </a:p>
            </p:txBody>
          </p:sp>
          <p:sp>
            <p:nvSpPr>
              <p:cNvPr id="19" name="1"/>
              <p:cNvSpPr txBox="1"/>
              <p:nvPr/>
            </p:nvSpPr>
            <p:spPr bwMode="auto">
              <a:xfrm>
                <a:off x="8601584" y="1761891"/>
                <a:ext cx="2285607" cy="556179"/>
              </a:xfrm>
              <a:prstGeom prst="rect">
                <a:avLst/>
              </a:prstGeom>
              <a:noFill/>
            </p:spPr>
            <p:txBody>
              <a:bodyPr wrap="square" lIns="216000" tIns="0" rIns="360000" bIns="0">
                <a:noAutofit/>
              </a:bodyPr>
              <a:lstStyle/>
              <a:p>
                <a:pPr fontAlgn="auto">
                  <a:lnSpc>
                    <a:spcPct val="120000"/>
                  </a:lnSpc>
                  <a:spcBef>
                    <a:spcPts val="0"/>
                  </a:spcBef>
                  <a:spcAft>
                    <a:spcPts val="0"/>
                  </a:spcAft>
                  <a:defRPr/>
                </a:pPr>
                <a:r>
                  <a:rPr lang="en-US" altLang="zh-CN" sz="1200" kern="0" dirty="0">
                    <a:solidFill>
                      <a:prstClr val="black">
                        <a:lumMod val="85000"/>
                        <a:lumOff val="15000"/>
                      </a:prstClr>
                    </a:solidFill>
                    <a:latin typeface="+mj-lt"/>
                    <a:ea typeface="微软雅黑"/>
                    <a:cs typeface="+mn-ea"/>
                    <a:sym typeface="Arial"/>
                  </a:rPr>
                  <a:t>This allows us to achieve high quality outcomes and full transparency towards.</a:t>
                </a:r>
                <a:endParaRPr lang="zh-CN" altLang="en-US" sz="1200" kern="0" dirty="0">
                  <a:solidFill>
                    <a:prstClr val="black">
                      <a:lumMod val="85000"/>
                      <a:lumOff val="15000"/>
                    </a:prstClr>
                  </a:solidFill>
                  <a:latin typeface="+mj-lt"/>
                  <a:ea typeface="微软雅黑"/>
                  <a:cs typeface="+mn-ea"/>
                  <a:sym typeface="Arial"/>
                </a:endParaRPr>
              </a:p>
            </p:txBody>
          </p:sp>
        </p:grpSp>
        <p:grpSp>
          <p:nvGrpSpPr>
            <p:cNvPr id="10" name="Group 33"/>
            <p:cNvGrpSpPr/>
            <p:nvPr/>
          </p:nvGrpSpPr>
          <p:grpSpPr>
            <a:xfrm>
              <a:off x="1089024" y="4916804"/>
              <a:ext cx="3031490" cy="934719"/>
              <a:chOff x="735342" y="1600913"/>
              <a:chExt cx="3031726" cy="934962"/>
            </a:xfrm>
          </p:grpSpPr>
          <p:sp>
            <p:nvSpPr>
              <p:cNvPr id="14" name="1"/>
              <p:cNvSpPr txBox="1"/>
              <p:nvPr/>
            </p:nvSpPr>
            <p:spPr bwMode="auto">
              <a:xfrm>
                <a:off x="742031" y="1600913"/>
                <a:ext cx="2913191" cy="309958"/>
              </a:xfrm>
              <a:prstGeom prst="rect">
                <a:avLst/>
              </a:prstGeom>
              <a:noFill/>
            </p:spPr>
            <p:txBody>
              <a:bodyPr wrap="none" lIns="360000" tIns="0" rIns="216000" bIns="0" anchor="ctr" anchorCtr="0">
                <a:normAutofit fontScale="97500" lnSpcReduction="10000"/>
              </a:bodyPr>
              <a:lstStyle/>
              <a:p>
                <a:pPr fontAlgn="auto">
                  <a:lnSpc>
                    <a:spcPct val="120000"/>
                  </a:lnSpc>
                  <a:spcBef>
                    <a:spcPts val="0"/>
                  </a:spcBef>
                  <a:spcAft>
                    <a:spcPts val="0"/>
                  </a:spcAft>
                  <a:defRPr/>
                </a:pPr>
                <a:r>
                  <a:rPr lang="tr-TR" altLang="zh-CN" sz="1600" kern="0" dirty="0" err="1" smtClean="0">
                    <a:solidFill>
                      <a:prstClr val="black">
                        <a:lumMod val="85000"/>
                        <a:lumOff val="15000"/>
                      </a:prstClr>
                    </a:solidFill>
                    <a:latin typeface="+mj-lt"/>
                    <a:ea typeface="微软雅黑"/>
                    <a:cs typeface="+mn-ea"/>
                    <a:sym typeface="Arial"/>
                  </a:rPr>
                  <a:t>Slideshare</a:t>
                </a:r>
                <a:endParaRPr lang="zh-CN" altLang="en-US" sz="1600" kern="0" dirty="0">
                  <a:solidFill>
                    <a:prstClr val="black">
                      <a:lumMod val="85000"/>
                      <a:lumOff val="15000"/>
                    </a:prstClr>
                  </a:solidFill>
                  <a:latin typeface="+mj-lt"/>
                  <a:ea typeface="微软雅黑"/>
                  <a:cs typeface="+mn-ea"/>
                  <a:sym typeface="Arial"/>
                </a:endParaRPr>
              </a:p>
            </p:txBody>
          </p:sp>
          <p:sp>
            <p:nvSpPr>
              <p:cNvPr id="17" name="1"/>
              <p:cNvSpPr txBox="1"/>
              <p:nvPr/>
            </p:nvSpPr>
            <p:spPr bwMode="auto">
              <a:xfrm>
                <a:off x="735342" y="1979696"/>
                <a:ext cx="3031726" cy="556179"/>
              </a:xfrm>
              <a:prstGeom prst="rect">
                <a:avLst/>
              </a:prstGeom>
              <a:noFill/>
            </p:spPr>
            <p:txBody>
              <a:bodyPr wrap="square" lIns="360000" tIns="0" rIns="216000" bIns="0" anchor="t" anchorCtr="0">
                <a:noAutofit/>
              </a:bodyPr>
              <a:lstStyle/>
              <a:p>
                <a:pPr fontAlgn="auto">
                  <a:lnSpc>
                    <a:spcPct val="120000"/>
                  </a:lnSpc>
                  <a:spcBef>
                    <a:spcPts val="0"/>
                  </a:spcBef>
                  <a:spcAft>
                    <a:spcPts val="0"/>
                  </a:spcAft>
                  <a:defRPr/>
                </a:pPr>
                <a:r>
                  <a:rPr lang="en-US" altLang="zh-CN" sz="1200" kern="0" dirty="0">
                    <a:solidFill>
                      <a:prstClr val="black">
                        <a:lumMod val="85000"/>
                        <a:lumOff val="15000"/>
                      </a:prstClr>
                    </a:solidFill>
                    <a:latin typeface="+mj-lt"/>
                    <a:ea typeface="微软雅黑"/>
                    <a:cs typeface="+mn-ea"/>
                    <a:sym typeface="Arial"/>
                  </a:rPr>
                  <a:t>We use well-known development methodologies to create a customized approach for each </a:t>
                </a:r>
                <a:endParaRPr lang="zh-CN" altLang="en-US" sz="1200" kern="0" dirty="0">
                  <a:solidFill>
                    <a:prstClr val="black">
                      <a:lumMod val="85000"/>
                      <a:lumOff val="15000"/>
                    </a:prstClr>
                  </a:solidFill>
                  <a:latin typeface="+mj-lt"/>
                  <a:ea typeface="微软雅黑"/>
                  <a:cs typeface="+mn-ea"/>
                  <a:sym typeface="Arial"/>
                </a:endParaRPr>
              </a:p>
            </p:txBody>
          </p:sp>
        </p:grpSp>
        <p:grpSp>
          <p:nvGrpSpPr>
            <p:cNvPr id="11" name="Group 3"/>
            <p:cNvGrpSpPr/>
            <p:nvPr/>
          </p:nvGrpSpPr>
          <p:grpSpPr>
            <a:xfrm>
              <a:off x="4871720" y="1000504"/>
              <a:ext cx="2904625" cy="1029334"/>
              <a:chOff x="4945499" y="771400"/>
              <a:chExt cx="2904427" cy="1029533"/>
            </a:xfrm>
          </p:grpSpPr>
          <p:sp>
            <p:nvSpPr>
              <p:cNvPr id="12" name="1"/>
              <p:cNvSpPr txBox="1"/>
              <p:nvPr/>
            </p:nvSpPr>
            <p:spPr bwMode="auto">
              <a:xfrm>
                <a:off x="4952534" y="771400"/>
                <a:ext cx="2324566" cy="365391"/>
              </a:xfrm>
              <a:prstGeom prst="rect">
                <a:avLst/>
              </a:prstGeom>
              <a:noFill/>
            </p:spPr>
            <p:txBody>
              <a:bodyPr wrap="none" lIns="0" tIns="0" rIns="0" bIns="0" anchor="b" anchorCtr="1">
                <a:normAutofit/>
              </a:bodyPr>
              <a:lstStyle/>
              <a:p>
                <a:pPr fontAlgn="auto">
                  <a:lnSpc>
                    <a:spcPct val="120000"/>
                  </a:lnSpc>
                  <a:spcBef>
                    <a:spcPts val="0"/>
                  </a:spcBef>
                  <a:spcAft>
                    <a:spcPts val="0"/>
                  </a:spcAft>
                  <a:defRPr/>
                </a:pPr>
                <a:r>
                  <a:rPr lang="tr-TR" altLang="zh-CN" sz="1600" kern="0" dirty="0" err="1">
                    <a:solidFill>
                      <a:prstClr val="black">
                        <a:lumMod val="85000"/>
                        <a:lumOff val="15000"/>
                      </a:prstClr>
                    </a:solidFill>
                    <a:latin typeface="+mj-lt"/>
                    <a:ea typeface="微软雅黑"/>
                    <a:cs typeface="+mn-ea"/>
                    <a:sym typeface="Arial"/>
                  </a:rPr>
                  <a:t>Social</a:t>
                </a:r>
                <a:endParaRPr lang="zh-CN" altLang="en-US" sz="1600" kern="0" dirty="0">
                  <a:solidFill>
                    <a:prstClr val="black">
                      <a:lumMod val="85000"/>
                      <a:lumOff val="15000"/>
                    </a:prstClr>
                  </a:solidFill>
                  <a:latin typeface="+mj-lt"/>
                  <a:ea typeface="微软雅黑"/>
                  <a:cs typeface="+mn-ea"/>
                  <a:sym typeface="Arial"/>
                </a:endParaRPr>
              </a:p>
            </p:txBody>
          </p:sp>
          <p:sp>
            <p:nvSpPr>
              <p:cNvPr id="13" name="1"/>
              <p:cNvSpPr txBox="1"/>
              <p:nvPr/>
            </p:nvSpPr>
            <p:spPr bwMode="auto">
              <a:xfrm>
                <a:off x="4945499" y="1205616"/>
                <a:ext cx="2904427" cy="595317"/>
              </a:xfrm>
              <a:prstGeom prst="rect">
                <a:avLst/>
              </a:prstGeom>
              <a:noFill/>
            </p:spPr>
            <p:txBody>
              <a:bodyPr wrap="square" lIns="90000" tIns="46800" rIns="90000" bIns="46800">
                <a:noAutofit/>
              </a:bodyPr>
              <a:lstStyle/>
              <a:p>
                <a:pPr fontAlgn="auto">
                  <a:lnSpc>
                    <a:spcPct val="120000"/>
                  </a:lnSpc>
                  <a:spcBef>
                    <a:spcPts val="0"/>
                  </a:spcBef>
                  <a:spcAft>
                    <a:spcPts val="0"/>
                  </a:spcAft>
                  <a:defRPr/>
                </a:pPr>
                <a:r>
                  <a:rPr lang="en-US" altLang="zh-CN" sz="1200" kern="0" dirty="0">
                    <a:solidFill>
                      <a:prstClr val="black">
                        <a:lumMod val="85000"/>
                        <a:lumOff val="15000"/>
                      </a:prstClr>
                    </a:solidFill>
                    <a:latin typeface="+mj-lt"/>
                    <a:ea typeface="微软雅黑"/>
                    <a:cs typeface="+mn-ea"/>
                    <a:sym typeface="Arial"/>
                  </a:rPr>
                  <a:t>We press play on your digital story. Using conceptual, digital design</a:t>
                </a:r>
                <a:endParaRPr lang="zh-CN" altLang="en-US" sz="1200" kern="0" dirty="0">
                  <a:solidFill>
                    <a:prstClr val="black">
                      <a:lumMod val="85000"/>
                      <a:lumOff val="15000"/>
                    </a:prstClr>
                  </a:solidFill>
                  <a:latin typeface="+mj-lt"/>
                  <a:ea typeface="微软雅黑"/>
                  <a:cs typeface="+mn-ea"/>
                  <a:sym typeface="Arial"/>
                </a:endParaRPr>
              </a:p>
            </p:txBody>
          </p:sp>
        </p:grpSp>
      </p:grpSp>
      <p:cxnSp>
        <p:nvCxnSpPr>
          <p:cNvPr id="37" name="直接连接符 36"/>
          <p:cNvCxnSpPr/>
          <p:nvPr/>
        </p:nvCxnSpPr>
        <p:spPr>
          <a:xfrm>
            <a:off x="657484" y="877396"/>
            <a:ext cx="11406773" cy="0"/>
          </a:xfrm>
          <a:prstGeom prst="line">
            <a:avLst/>
          </a:prstGeom>
          <a:noFill/>
          <a:ln w="12700" cap="flat" cmpd="sng" algn="ctr">
            <a:solidFill>
              <a:srgbClr val="FE7F8D"/>
            </a:solidFill>
            <a:prstDash val="dash"/>
          </a:ln>
          <a:effectLst/>
        </p:spPr>
      </p:cxnSp>
      <p:sp>
        <p:nvSpPr>
          <p:cNvPr id="34" name="TextBox 41"/>
          <p:cNvSpPr txBox="1"/>
          <p:nvPr/>
        </p:nvSpPr>
        <p:spPr>
          <a:xfrm>
            <a:off x="898306" y="231949"/>
            <a:ext cx="1833018" cy="589816"/>
          </a:xfrm>
          <a:prstGeom prst="rect">
            <a:avLst/>
          </a:prstGeom>
          <a:noFill/>
        </p:spPr>
        <p:txBody>
          <a:bodyPr wrap="none" lIns="96433" tIns="48216" rIns="96433" bIns="48216" rtlCol="0">
            <a:spAutoFit/>
          </a:bodyPr>
          <a:lstStyle/>
          <a:p>
            <a:pPr defTabSz="964326"/>
            <a:r>
              <a:rPr lang="tr-TR" altLang="zh-CN" sz="3200" b="1" dirty="0">
                <a:solidFill>
                  <a:srgbClr val="FE7F8D"/>
                </a:solidFill>
                <a:effectLst>
                  <a:outerShdw blurRad="38100" dist="38100" dir="2700000" algn="tl">
                    <a:srgbClr val="000000">
                      <a:alpha val="43137"/>
                    </a:srgbClr>
                  </a:outerShdw>
                </a:effectLst>
                <a:latin typeface="+mj-lt"/>
                <a:ea typeface="微软雅黑"/>
                <a:cs typeface="+mn-ea"/>
                <a:sym typeface="Arial"/>
              </a:rPr>
              <a:t>Content</a:t>
            </a:r>
            <a:endParaRPr lang="zh-CN" altLang="en-US" sz="3200" b="1" dirty="0">
              <a:solidFill>
                <a:srgbClr val="FE7F8D"/>
              </a:solidFill>
              <a:effectLst>
                <a:outerShdw blurRad="38100" dist="38100" dir="2700000" algn="tl">
                  <a:srgbClr val="000000">
                    <a:alpha val="43137"/>
                  </a:srgbClr>
                </a:outerShdw>
              </a:effectLst>
              <a:latin typeface="+mj-lt"/>
              <a:ea typeface="微软雅黑"/>
              <a:cs typeface="+mn-ea"/>
              <a:sym typeface="Arial"/>
            </a:endParaRPr>
          </a:p>
        </p:txBody>
      </p:sp>
    </p:spTree>
    <p:extLst>
      <p:ext uri="{BB962C8B-B14F-4D97-AF65-F5344CB8AC3E}">
        <p14:creationId xmlns:p14="http://schemas.microsoft.com/office/powerpoint/2010/main" val="3104190021"/>
      </p:ext>
    </p:extLst>
  </p:cSld>
  <p:clrMapOvr>
    <a:masterClrMapping/>
  </p:clrMapOvr>
  <mc:AlternateContent xmlns:mc="http://schemas.openxmlformats.org/markup-compatibility/2006" xmlns:p14="http://schemas.microsoft.com/office/powerpoint/2010/main">
    <mc:Choice Requires="p14">
      <p:transition spd="slow" p14:dur="1600" advClick="0" advTm="3000">
        <p14:gallery dir="l"/>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9E7965BD-BA7C-4284-B303-3DF26FF20985"/>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SCORM_PASSING_SCORE" val="100.000000"/>
  <p:tag name="ISPRING_FIRST_PUBLISH" val="1"/>
  <p:tag name="ISPRING_SCORM_RATE_QUIZZES" val="0"/>
  <p:tag name="ISPRING_SCORM_ENDPOINT" val="&lt;endpoint&gt;&lt;enable&gt;0&lt;/enable&gt;&lt;lrs&gt;http://&lt;/lrs&gt;&lt;auth&gt;0&lt;/auth&gt;&lt;login&gt;&lt;/login&gt;&lt;password&gt;&lt;/password&gt;&lt;key&gt;&lt;/key&gt;&lt;name&gt;&lt;/name&gt;&lt;email&gt;&lt;/email&gt;&lt;/endpoint&gt;&#10;"/>
  <p:tag name="ISPRING_OUTPUT_FOLDER" val="E:\PPT\十二月份\12-17"/>
  <p:tag name="ISPRING_PRESENTATION_TITLE" val="粉色小清新年终工作总结汇报PPT模板"/>
</p:tagLst>
</file>

<file path=ppt/theme/theme1.xml><?xml version="1.0" encoding="utf-8"?>
<a:theme xmlns:a="http://schemas.openxmlformats.org/drawingml/2006/main" name="Pinky Presentation Template，Freepptbackgrounds.net">
  <a:themeElements>
    <a:clrScheme name="自定义 6">
      <a:dk1>
        <a:sysClr val="windowText" lastClr="000000"/>
      </a:dk1>
      <a:lt1>
        <a:sysClr val="window" lastClr="FFFFFF"/>
      </a:lt1>
      <a:dk2>
        <a:srgbClr val="44546A"/>
      </a:dk2>
      <a:lt2>
        <a:srgbClr val="E7E6E6"/>
      </a:lt2>
      <a:accent1>
        <a:srgbClr val="333F50"/>
      </a:accent1>
      <a:accent2>
        <a:srgbClr val="CA8F45"/>
      </a:accent2>
      <a:accent3>
        <a:srgbClr val="333F50"/>
      </a:accent3>
      <a:accent4>
        <a:srgbClr val="CA8F45"/>
      </a:accent4>
      <a:accent5>
        <a:srgbClr val="333F50"/>
      </a:accent5>
      <a:accent6>
        <a:srgbClr val="CA8F45"/>
      </a:accent6>
      <a:hlink>
        <a:srgbClr val="333F50"/>
      </a:hlink>
      <a:folHlink>
        <a:srgbClr val="CA8F45"/>
      </a:folHlink>
    </a:clrScheme>
    <a:fontScheme name="Gill Sans MT">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1487</Words>
  <Application>Microsoft Office PowerPoint</Application>
  <PresentationFormat>Özel</PresentationFormat>
  <Paragraphs>278</Paragraphs>
  <Slides>24</Slides>
  <Notes>24</Notes>
  <HiddenSlides>0</HiddenSlides>
  <MMClips>0</MMClips>
  <ScaleCrop>false</ScaleCrop>
  <HeadingPairs>
    <vt:vector size="6" baseType="variant">
      <vt:variant>
        <vt:lpstr>Kullanılan Yazı Tipleri</vt:lpstr>
      </vt:variant>
      <vt:variant>
        <vt:i4>9</vt:i4>
      </vt:variant>
      <vt:variant>
        <vt:lpstr>Tema</vt:lpstr>
      </vt:variant>
      <vt:variant>
        <vt:i4>1</vt:i4>
      </vt:variant>
      <vt:variant>
        <vt:lpstr>Slayt Başlıkları</vt:lpstr>
      </vt:variant>
      <vt:variant>
        <vt:i4>24</vt:i4>
      </vt:variant>
    </vt:vector>
  </HeadingPairs>
  <TitlesOfParts>
    <vt:vector size="34" baseType="lpstr">
      <vt:lpstr>微软雅黑</vt:lpstr>
      <vt:lpstr>宋体</vt:lpstr>
      <vt:lpstr>Arial</vt:lpstr>
      <vt:lpstr>Calibri</vt:lpstr>
      <vt:lpstr>Gill Sans MT</vt:lpstr>
      <vt:lpstr>휴먼매직체</vt:lpstr>
      <vt:lpstr>Open Sans</vt:lpstr>
      <vt:lpstr>华文中宋</vt:lpstr>
      <vt:lpstr>方正尚酷简体</vt:lpstr>
      <vt:lpstr>Pinky Presentation Template，Freepptbackgrounds.net</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Pinky Presentation Template</dc:title>
  <dc:subject>Powerpoint Template</dc:subject>
  <dc:creator/>
  <cp:keywords>Pinky Presentation Template</cp:keywords>
  <dc:description>Pinky Presentation Template_x000d_
www.freepptbackgrounds.net</dc:description>
  <cp:lastModifiedBy/>
  <cp:revision>1</cp:revision>
  <dcterms:created xsi:type="dcterms:W3CDTF">2017-04-05T10:58:25Z</dcterms:created>
  <dcterms:modified xsi:type="dcterms:W3CDTF">2020-04-21T20:05:23Z</dcterms:modified>
</cp:coreProperties>
</file>